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1" r:id="rId2"/>
  </p:sldMasterIdLst>
  <p:notesMasterIdLst>
    <p:notesMasterId r:id="rId22"/>
  </p:notesMasterIdLst>
  <p:sldIdLst>
    <p:sldId id="258" r:id="rId3"/>
    <p:sldId id="288" r:id="rId4"/>
    <p:sldId id="272" r:id="rId5"/>
    <p:sldId id="292" r:id="rId6"/>
    <p:sldId id="289" r:id="rId7"/>
    <p:sldId id="293" r:id="rId8"/>
    <p:sldId id="294" r:id="rId9"/>
    <p:sldId id="296" r:id="rId10"/>
    <p:sldId id="295" r:id="rId11"/>
    <p:sldId id="297" r:id="rId12"/>
    <p:sldId id="290" r:id="rId13"/>
    <p:sldId id="281" r:id="rId14"/>
    <p:sldId id="282" r:id="rId15"/>
    <p:sldId id="291" r:id="rId16"/>
    <p:sldId id="268" r:id="rId17"/>
    <p:sldId id="287" r:id="rId18"/>
    <p:sldId id="285" r:id="rId19"/>
    <p:sldId id="275" r:id="rId20"/>
    <p:sldId id="27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4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179F8-D35C-4AC4-A2EF-055EE7F4CD7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242B85-6C7C-444A-91EE-50A7F632B8C2}">
      <dgm:prSet phldrT="[Текст]"/>
      <dgm:spPr/>
      <dgm:t>
        <a:bodyPr/>
        <a:lstStyle/>
        <a:p>
          <a:r>
            <a:rPr lang="uk-UA" dirty="0"/>
            <a:t>У  СНАУ</a:t>
          </a:r>
          <a:endParaRPr lang="ru-RU" dirty="0"/>
        </a:p>
      </dgm:t>
    </dgm:pt>
    <dgm:pt modelId="{E8E0E7F5-CB54-4447-8575-F68D5D02C393}" type="parTrans" cxnId="{555BBE28-3031-4D9C-80CA-718F016C11ED}">
      <dgm:prSet/>
      <dgm:spPr/>
      <dgm:t>
        <a:bodyPr/>
        <a:lstStyle/>
        <a:p>
          <a:endParaRPr lang="ru-RU"/>
        </a:p>
      </dgm:t>
    </dgm:pt>
    <dgm:pt modelId="{C2B8AFF5-12B7-4485-B2C7-82A9F1C53F76}" type="sibTrans" cxnId="{555BBE28-3031-4D9C-80CA-718F016C11ED}">
      <dgm:prSet/>
      <dgm:spPr/>
      <dgm:t>
        <a:bodyPr/>
        <a:lstStyle/>
        <a:p>
          <a:endParaRPr lang="ru-RU"/>
        </a:p>
      </dgm:t>
    </dgm:pt>
    <dgm:pt modelId="{C4EB13E9-1365-4996-AD42-8903F9AB9761}">
      <dgm:prSet phldrT="[Текст]" custT="1"/>
      <dgm:spPr/>
      <dgm:t>
        <a:bodyPr/>
        <a:lstStyle/>
        <a:p>
          <a:r>
            <a:rPr lang="uk-UA" sz="2400" b="1" dirty="0">
              <a:latin typeface="Verdana" pitchFamily="34" charset="0"/>
              <a:ea typeface="Verdana" pitchFamily="34" charset="0"/>
              <a:cs typeface="Verdana" pitchFamily="34" charset="0"/>
            </a:rPr>
            <a:t>надають сучасні знання!</a:t>
          </a:r>
          <a:endParaRPr lang="ru-RU" sz="2400" dirty="0"/>
        </a:p>
      </dgm:t>
    </dgm:pt>
    <dgm:pt modelId="{3E43BD54-2D28-4797-8C82-3C1B3E036A37}" type="parTrans" cxnId="{7F8A76B1-2389-4F86-82B3-B3078C56D6E2}">
      <dgm:prSet/>
      <dgm:spPr/>
      <dgm:t>
        <a:bodyPr/>
        <a:lstStyle/>
        <a:p>
          <a:endParaRPr lang="ru-RU"/>
        </a:p>
      </dgm:t>
    </dgm:pt>
    <dgm:pt modelId="{C654F92D-1A55-4AF5-AC44-B6CDCB42F204}" type="sibTrans" cxnId="{7F8A76B1-2389-4F86-82B3-B3078C56D6E2}">
      <dgm:prSet/>
      <dgm:spPr/>
      <dgm:t>
        <a:bodyPr/>
        <a:lstStyle/>
        <a:p>
          <a:endParaRPr lang="ru-RU"/>
        </a:p>
      </dgm:t>
    </dgm:pt>
    <dgm:pt modelId="{6F52D434-4AC9-4FFF-9E00-E3BE82F0CE7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/>
            <a:t>У  СНАУ</a:t>
          </a:r>
          <a:endParaRPr lang="ru-RU" dirty="0"/>
        </a:p>
      </dgm:t>
    </dgm:pt>
    <dgm:pt modelId="{1C80BF41-52F8-4815-9C91-1E7647BB9CF8}" type="parTrans" cxnId="{A97E44AF-A242-4E0E-8608-080B08BF55FA}">
      <dgm:prSet/>
      <dgm:spPr/>
      <dgm:t>
        <a:bodyPr/>
        <a:lstStyle/>
        <a:p>
          <a:endParaRPr lang="ru-RU"/>
        </a:p>
      </dgm:t>
    </dgm:pt>
    <dgm:pt modelId="{3EC3D6B0-10B9-4672-B05D-006FDF0356D9}" type="sibTrans" cxnId="{A97E44AF-A242-4E0E-8608-080B08BF55FA}">
      <dgm:prSet/>
      <dgm:spPr/>
      <dgm:t>
        <a:bodyPr/>
        <a:lstStyle/>
        <a:p>
          <a:endParaRPr lang="ru-RU"/>
        </a:p>
      </dgm:t>
    </dgm:pt>
    <dgm:pt modelId="{131D0E97-41A2-4052-B05C-7BCEC5EE8AA1}">
      <dgm:prSet phldrT="[Текст]" custT="1"/>
      <dgm:spPr/>
      <dgm:t>
        <a:bodyPr/>
        <a:lstStyle/>
        <a:p>
          <a:r>
            <a:rPr lang="uk-UA" sz="2400" b="1" dirty="0">
              <a:latin typeface="Verdana" pitchFamily="34" charset="0"/>
              <a:ea typeface="Verdana" pitchFamily="34" charset="0"/>
              <a:cs typeface="Verdana" pitchFamily="34" charset="0"/>
            </a:rPr>
            <a:t>навчатись престижно</a:t>
          </a:r>
          <a:r>
            <a:rPr lang="en-US" sz="2400" b="1" dirty="0">
              <a:latin typeface="Verdana" pitchFamily="34" charset="0"/>
              <a:ea typeface="Verdana" pitchFamily="34" charset="0"/>
              <a:cs typeface="Verdana" pitchFamily="34" charset="0"/>
            </a:rPr>
            <a:t>!!</a:t>
          </a:r>
          <a:r>
            <a:rPr lang="uk-UA" sz="2400" b="1" dirty="0"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  <a:endParaRPr lang="ru-RU" sz="2400" dirty="0"/>
        </a:p>
      </dgm:t>
    </dgm:pt>
    <dgm:pt modelId="{25A6A1CA-C436-44FC-BF7B-E37D9490659B}" type="parTrans" cxnId="{13CD57F6-F82A-49D3-ADFA-E8C55452B637}">
      <dgm:prSet/>
      <dgm:spPr/>
      <dgm:t>
        <a:bodyPr/>
        <a:lstStyle/>
        <a:p>
          <a:endParaRPr lang="ru-RU"/>
        </a:p>
      </dgm:t>
    </dgm:pt>
    <dgm:pt modelId="{D1FB54B9-7952-4ED0-A84C-265D9AD0E7DD}" type="sibTrans" cxnId="{13CD57F6-F82A-49D3-ADFA-E8C55452B637}">
      <dgm:prSet/>
      <dgm:spPr/>
      <dgm:t>
        <a:bodyPr/>
        <a:lstStyle/>
        <a:p>
          <a:endParaRPr lang="ru-RU"/>
        </a:p>
      </dgm:t>
    </dgm:pt>
    <dgm:pt modelId="{397F8C34-2D58-4D64-B848-7CE0A0C006B5}">
      <dgm:prSet phldrT="[Текст]"/>
      <dgm:spPr/>
      <dgm:t>
        <a:bodyPr/>
        <a:lstStyle/>
        <a:p>
          <a:r>
            <a:rPr lang="uk-UA" dirty="0"/>
            <a:t>У  СНАУ</a:t>
          </a:r>
          <a:endParaRPr lang="ru-RU" dirty="0"/>
        </a:p>
      </dgm:t>
    </dgm:pt>
    <dgm:pt modelId="{4E5645B7-CDDB-409C-BAE3-2B0C1CA265D5}" type="parTrans" cxnId="{A97B9BE6-1509-49D4-AD9B-6D14E909E2F5}">
      <dgm:prSet/>
      <dgm:spPr/>
      <dgm:t>
        <a:bodyPr/>
        <a:lstStyle/>
        <a:p>
          <a:endParaRPr lang="ru-RU"/>
        </a:p>
      </dgm:t>
    </dgm:pt>
    <dgm:pt modelId="{AC3440A8-5E66-4D9F-8FFD-8A945752494E}" type="sibTrans" cxnId="{A97B9BE6-1509-49D4-AD9B-6D14E909E2F5}">
      <dgm:prSet/>
      <dgm:spPr/>
      <dgm:t>
        <a:bodyPr/>
        <a:lstStyle/>
        <a:p>
          <a:endParaRPr lang="ru-RU"/>
        </a:p>
      </dgm:t>
    </dgm:pt>
    <dgm:pt modelId="{9A4DF8F1-2589-4223-A807-38C0F6C8D2DA}">
      <dgm:prSet phldrT="[Текст]" custT="1"/>
      <dgm:spPr/>
      <dgm:t>
        <a:bodyPr/>
        <a:lstStyle/>
        <a:p>
          <a:r>
            <a:rPr lang="uk-UA" sz="2400" b="1" dirty="0">
              <a:latin typeface="Verdana" pitchFamily="34" charset="0"/>
              <a:ea typeface="Verdana" pitchFamily="34" charset="0"/>
              <a:cs typeface="Verdana" pitchFamily="34" charset="0"/>
            </a:rPr>
            <a:t>формують фахові вміння!</a:t>
          </a:r>
          <a:endParaRPr lang="ru-RU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87524FB-8DBD-491C-A9F9-C4109F3C1341}" type="parTrans" cxnId="{495185B7-1F81-495F-8D46-910907C371DF}">
      <dgm:prSet/>
      <dgm:spPr/>
      <dgm:t>
        <a:bodyPr/>
        <a:lstStyle/>
        <a:p>
          <a:endParaRPr lang="ru-RU"/>
        </a:p>
      </dgm:t>
    </dgm:pt>
    <dgm:pt modelId="{8CD896F6-FEDE-4C0A-BCD7-8947462DA58B}" type="sibTrans" cxnId="{495185B7-1F81-495F-8D46-910907C371DF}">
      <dgm:prSet/>
      <dgm:spPr/>
      <dgm:t>
        <a:bodyPr/>
        <a:lstStyle/>
        <a:p>
          <a:endParaRPr lang="ru-RU"/>
        </a:p>
      </dgm:t>
    </dgm:pt>
    <dgm:pt modelId="{3876710A-1F9F-449D-B7F4-2BB01108CFB9}" type="pres">
      <dgm:prSet presAssocID="{152179F8-D35C-4AC4-A2EF-055EE7F4CD7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9CCEBF6-C3B3-4ED8-BD32-7B8A80C3E5CD}" type="pres">
      <dgm:prSet presAssocID="{152179F8-D35C-4AC4-A2EF-055EE7F4CD71}" presName="cycle" presStyleCnt="0"/>
      <dgm:spPr/>
    </dgm:pt>
    <dgm:pt modelId="{7A0266B0-3175-44B3-AB50-9D5ABB5B52D3}" type="pres">
      <dgm:prSet presAssocID="{152179F8-D35C-4AC4-A2EF-055EE7F4CD71}" presName="centerShape" presStyleCnt="0"/>
      <dgm:spPr/>
    </dgm:pt>
    <dgm:pt modelId="{6F36F226-9965-4823-BD35-48330620F050}" type="pres">
      <dgm:prSet presAssocID="{152179F8-D35C-4AC4-A2EF-055EE7F4CD71}" presName="connSite" presStyleLbl="node1" presStyleIdx="0" presStyleCnt="4"/>
      <dgm:spPr/>
    </dgm:pt>
    <dgm:pt modelId="{FB50DF4E-C28E-4155-8E3A-5C6CF0701720}" type="pres">
      <dgm:prSet presAssocID="{152179F8-D35C-4AC4-A2EF-055EE7F4CD71}" presName="visible" presStyleLbl="node1" presStyleIdx="0" presStyleCnt="4" custLinFactNeighborX="-384" custLinFactNeighborY="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82F7F4-CE65-45EC-9685-C4C451A1187D}" type="pres">
      <dgm:prSet presAssocID="{E8E0E7F5-CB54-4447-8575-F68D5D02C393}" presName="Name25" presStyleLbl="parChTrans1D1" presStyleIdx="0" presStyleCnt="3"/>
      <dgm:spPr/>
      <dgm:t>
        <a:bodyPr/>
        <a:lstStyle/>
        <a:p>
          <a:endParaRPr lang="uk-UA"/>
        </a:p>
      </dgm:t>
    </dgm:pt>
    <dgm:pt modelId="{A0C7EF94-E90E-4643-A2CD-F394851DAB2A}" type="pres">
      <dgm:prSet presAssocID="{2F242B85-6C7C-444A-91EE-50A7F632B8C2}" presName="node" presStyleCnt="0"/>
      <dgm:spPr/>
    </dgm:pt>
    <dgm:pt modelId="{ED324FBC-CDB1-4CAB-927F-057EED50A55A}" type="pres">
      <dgm:prSet presAssocID="{2F242B85-6C7C-444A-91EE-50A7F632B8C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DB3491-CAA2-4F1E-8C07-67DE8F68F81F}" type="pres">
      <dgm:prSet presAssocID="{2F242B85-6C7C-444A-91EE-50A7F632B8C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466EFE-DEDA-4706-9BC2-94ACA88FECAB}" type="pres">
      <dgm:prSet presAssocID="{1C80BF41-52F8-4815-9C91-1E7647BB9CF8}" presName="Name25" presStyleLbl="parChTrans1D1" presStyleIdx="1" presStyleCnt="3"/>
      <dgm:spPr/>
      <dgm:t>
        <a:bodyPr/>
        <a:lstStyle/>
        <a:p>
          <a:endParaRPr lang="uk-UA"/>
        </a:p>
      </dgm:t>
    </dgm:pt>
    <dgm:pt modelId="{03788070-7DA9-4078-96E6-C7F5554C2329}" type="pres">
      <dgm:prSet presAssocID="{6F52D434-4AC9-4FFF-9E00-E3BE82F0CE7C}" presName="node" presStyleCnt="0"/>
      <dgm:spPr/>
    </dgm:pt>
    <dgm:pt modelId="{7D2609F0-6964-4053-A821-E036665BE744}" type="pres">
      <dgm:prSet presAssocID="{6F52D434-4AC9-4FFF-9E00-E3BE82F0CE7C}" presName="parentNode" presStyleLbl="node1" presStyleIdx="2" presStyleCnt="4" custScaleX="103254" custLinFactNeighborX="-10432" custLinFactNeighborY="-68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45745E-5C3B-48CD-BC0B-28AA9EB61E57}" type="pres">
      <dgm:prSet presAssocID="{6F52D434-4AC9-4FFF-9E00-E3BE82F0CE7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9CDCBF-E8B9-4880-B77C-8A13B290CC68}" type="pres">
      <dgm:prSet presAssocID="{4E5645B7-CDDB-409C-BAE3-2B0C1CA265D5}" presName="Name25" presStyleLbl="parChTrans1D1" presStyleIdx="2" presStyleCnt="3"/>
      <dgm:spPr/>
      <dgm:t>
        <a:bodyPr/>
        <a:lstStyle/>
        <a:p>
          <a:endParaRPr lang="uk-UA"/>
        </a:p>
      </dgm:t>
    </dgm:pt>
    <dgm:pt modelId="{3B38CCB8-9402-4E4E-9EDE-CC13A7AFEB3D}" type="pres">
      <dgm:prSet presAssocID="{397F8C34-2D58-4D64-B848-7CE0A0C006B5}" presName="node" presStyleCnt="0"/>
      <dgm:spPr/>
    </dgm:pt>
    <dgm:pt modelId="{B7B86903-3872-4DEB-9643-6F3ADB0B641F}" type="pres">
      <dgm:prSet presAssocID="{397F8C34-2D58-4D64-B848-7CE0A0C006B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0E8AA7-EEF1-47E8-9D38-5EC91F72DE25}" type="pres">
      <dgm:prSet presAssocID="{397F8C34-2D58-4D64-B848-7CE0A0C006B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59C18B7-326B-4C6B-ADC2-12663E821F9D}" type="presOf" srcId="{2F242B85-6C7C-444A-91EE-50A7F632B8C2}" destId="{ED324FBC-CDB1-4CAB-927F-057EED50A55A}" srcOrd="0" destOrd="0" presId="urn:microsoft.com/office/officeart/2005/8/layout/radial2"/>
    <dgm:cxn modelId="{5EA46275-D14C-4CC4-9612-C09AECA2CBEF}" type="presOf" srcId="{131D0E97-41A2-4052-B05C-7BCEC5EE8AA1}" destId="{E145745E-5C3B-48CD-BC0B-28AA9EB61E57}" srcOrd="0" destOrd="0" presId="urn:microsoft.com/office/officeart/2005/8/layout/radial2"/>
    <dgm:cxn modelId="{7CA87071-7BEF-4E1B-AB9B-B04B560A8AAF}" type="presOf" srcId="{E8E0E7F5-CB54-4447-8575-F68D5D02C393}" destId="{8682F7F4-CE65-45EC-9685-C4C451A1187D}" srcOrd="0" destOrd="0" presId="urn:microsoft.com/office/officeart/2005/8/layout/radial2"/>
    <dgm:cxn modelId="{7F8A76B1-2389-4F86-82B3-B3078C56D6E2}" srcId="{2F242B85-6C7C-444A-91EE-50A7F632B8C2}" destId="{C4EB13E9-1365-4996-AD42-8903F9AB9761}" srcOrd="0" destOrd="0" parTransId="{3E43BD54-2D28-4797-8C82-3C1B3E036A37}" sibTransId="{C654F92D-1A55-4AF5-AC44-B6CDCB42F204}"/>
    <dgm:cxn modelId="{555BBE28-3031-4D9C-80CA-718F016C11ED}" srcId="{152179F8-D35C-4AC4-A2EF-055EE7F4CD71}" destId="{2F242B85-6C7C-444A-91EE-50A7F632B8C2}" srcOrd="0" destOrd="0" parTransId="{E8E0E7F5-CB54-4447-8575-F68D5D02C393}" sibTransId="{C2B8AFF5-12B7-4485-B2C7-82A9F1C53F76}"/>
    <dgm:cxn modelId="{DE8A3E20-E111-4255-97D1-34C6A0DA0ECB}" type="presOf" srcId="{C4EB13E9-1365-4996-AD42-8903F9AB9761}" destId="{2CDB3491-CAA2-4F1E-8C07-67DE8F68F81F}" srcOrd="0" destOrd="0" presId="urn:microsoft.com/office/officeart/2005/8/layout/radial2"/>
    <dgm:cxn modelId="{A97B9BE6-1509-49D4-AD9B-6D14E909E2F5}" srcId="{152179F8-D35C-4AC4-A2EF-055EE7F4CD71}" destId="{397F8C34-2D58-4D64-B848-7CE0A0C006B5}" srcOrd="2" destOrd="0" parTransId="{4E5645B7-CDDB-409C-BAE3-2B0C1CA265D5}" sibTransId="{AC3440A8-5E66-4D9F-8FFD-8A945752494E}"/>
    <dgm:cxn modelId="{32209208-ABE6-4AB6-93E5-FE6B556A697A}" type="presOf" srcId="{152179F8-D35C-4AC4-A2EF-055EE7F4CD71}" destId="{3876710A-1F9F-449D-B7F4-2BB01108CFB9}" srcOrd="0" destOrd="0" presId="urn:microsoft.com/office/officeart/2005/8/layout/radial2"/>
    <dgm:cxn modelId="{495185B7-1F81-495F-8D46-910907C371DF}" srcId="{397F8C34-2D58-4D64-B848-7CE0A0C006B5}" destId="{9A4DF8F1-2589-4223-A807-38C0F6C8D2DA}" srcOrd="0" destOrd="0" parTransId="{287524FB-8DBD-491C-A9F9-C4109F3C1341}" sibTransId="{8CD896F6-FEDE-4C0A-BCD7-8947462DA58B}"/>
    <dgm:cxn modelId="{75FEF6EF-7B82-4BC1-9F2C-8DE8A58C60C6}" type="presOf" srcId="{9A4DF8F1-2589-4223-A807-38C0F6C8D2DA}" destId="{390E8AA7-EEF1-47E8-9D38-5EC91F72DE25}" srcOrd="0" destOrd="0" presId="urn:microsoft.com/office/officeart/2005/8/layout/radial2"/>
    <dgm:cxn modelId="{1912745C-9BC9-454E-A068-6CF842A21EDF}" type="presOf" srcId="{4E5645B7-CDDB-409C-BAE3-2B0C1CA265D5}" destId="{269CDCBF-E8B9-4880-B77C-8A13B290CC68}" srcOrd="0" destOrd="0" presId="urn:microsoft.com/office/officeart/2005/8/layout/radial2"/>
    <dgm:cxn modelId="{5AEC2B43-300E-491A-BE4A-62A9C7492AEB}" type="presOf" srcId="{397F8C34-2D58-4D64-B848-7CE0A0C006B5}" destId="{B7B86903-3872-4DEB-9643-6F3ADB0B641F}" srcOrd="0" destOrd="0" presId="urn:microsoft.com/office/officeart/2005/8/layout/radial2"/>
    <dgm:cxn modelId="{5397BA40-01F4-4DDF-AB94-54759F64DA98}" type="presOf" srcId="{1C80BF41-52F8-4815-9C91-1E7647BB9CF8}" destId="{DB466EFE-DEDA-4706-9BC2-94ACA88FECAB}" srcOrd="0" destOrd="0" presId="urn:microsoft.com/office/officeart/2005/8/layout/radial2"/>
    <dgm:cxn modelId="{A97E44AF-A242-4E0E-8608-080B08BF55FA}" srcId="{152179F8-D35C-4AC4-A2EF-055EE7F4CD71}" destId="{6F52D434-4AC9-4FFF-9E00-E3BE82F0CE7C}" srcOrd="1" destOrd="0" parTransId="{1C80BF41-52F8-4815-9C91-1E7647BB9CF8}" sibTransId="{3EC3D6B0-10B9-4672-B05D-006FDF0356D9}"/>
    <dgm:cxn modelId="{F60D2C04-7B13-4BC3-9A01-AB3DE985CB71}" type="presOf" srcId="{6F52D434-4AC9-4FFF-9E00-E3BE82F0CE7C}" destId="{7D2609F0-6964-4053-A821-E036665BE744}" srcOrd="0" destOrd="0" presId="urn:microsoft.com/office/officeart/2005/8/layout/radial2"/>
    <dgm:cxn modelId="{13CD57F6-F82A-49D3-ADFA-E8C55452B637}" srcId="{6F52D434-4AC9-4FFF-9E00-E3BE82F0CE7C}" destId="{131D0E97-41A2-4052-B05C-7BCEC5EE8AA1}" srcOrd="0" destOrd="0" parTransId="{25A6A1CA-C436-44FC-BF7B-E37D9490659B}" sibTransId="{D1FB54B9-7952-4ED0-A84C-265D9AD0E7DD}"/>
    <dgm:cxn modelId="{6363DAF3-A427-42A8-9C74-B1CA163C530F}" type="presParOf" srcId="{3876710A-1F9F-449D-B7F4-2BB01108CFB9}" destId="{79CCEBF6-C3B3-4ED8-BD32-7B8A80C3E5CD}" srcOrd="0" destOrd="0" presId="urn:microsoft.com/office/officeart/2005/8/layout/radial2"/>
    <dgm:cxn modelId="{2C914825-9B94-4E96-9CF8-76701D221FF0}" type="presParOf" srcId="{79CCEBF6-C3B3-4ED8-BD32-7B8A80C3E5CD}" destId="{7A0266B0-3175-44B3-AB50-9D5ABB5B52D3}" srcOrd="0" destOrd="0" presId="urn:microsoft.com/office/officeart/2005/8/layout/radial2"/>
    <dgm:cxn modelId="{DFB79C28-0B83-4F83-AA10-1CBD9AB44A64}" type="presParOf" srcId="{7A0266B0-3175-44B3-AB50-9D5ABB5B52D3}" destId="{6F36F226-9965-4823-BD35-48330620F050}" srcOrd="0" destOrd="0" presId="urn:microsoft.com/office/officeart/2005/8/layout/radial2"/>
    <dgm:cxn modelId="{1433EAC1-7369-492F-9155-BDF804B5951F}" type="presParOf" srcId="{7A0266B0-3175-44B3-AB50-9D5ABB5B52D3}" destId="{FB50DF4E-C28E-4155-8E3A-5C6CF0701720}" srcOrd="1" destOrd="0" presId="urn:microsoft.com/office/officeart/2005/8/layout/radial2"/>
    <dgm:cxn modelId="{C7FE5BEB-3BBF-49D8-9561-DEB59B55A1D5}" type="presParOf" srcId="{79CCEBF6-C3B3-4ED8-BD32-7B8A80C3E5CD}" destId="{8682F7F4-CE65-45EC-9685-C4C451A1187D}" srcOrd="1" destOrd="0" presId="urn:microsoft.com/office/officeart/2005/8/layout/radial2"/>
    <dgm:cxn modelId="{D483E4D3-8575-4D0C-B4E0-73DA80930EFF}" type="presParOf" srcId="{79CCEBF6-C3B3-4ED8-BD32-7B8A80C3E5CD}" destId="{A0C7EF94-E90E-4643-A2CD-F394851DAB2A}" srcOrd="2" destOrd="0" presId="urn:microsoft.com/office/officeart/2005/8/layout/radial2"/>
    <dgm:cxn modelId="{CDDF3D37-4FDE-4E0D-86B2-1636D553A37D}" type="presParOf" srcId="{A0C7EF94-E90E-4643-A2CD-F394851DAB2A}" destId="{ED324FBC-CDB1-4CAB-927F-057EED50A55A}" srcOrd="0" destOrd="0" presId="urn:microsoft.com/office/officeart/2005/8/layout/radial2"/>
    <dgm:cxn modelId="{62BEA978-9C25-42AD-8C78-231976625E52}" type="presParOf" srcId="{A0C7EF94-E90E-4643-A2CD-F394851DAB2A}" destId="{2CDB3491-CAA2-4F1E-8C07-67DE8F68F81F}" srcOrd="1" destOrd="0" presId="urn:microsoft.com/office/officeart/2005/8/layout/radial2"/>
    <dgm:cxn modelId="{8DB70412-AC0A-43ED-9920-BAE264C3303C}" type="presParOf" srcId="{79CCEBF6-C3B3-4ED8-BD32-7B8A80C3E5CD}" destId="{DB466EFE-DEDA-4706-9BC2-94ACA88FECAB}" srcOrd="3" destOrd="0" presId="urn:microsoft.com/office/officeart/2005/8/layout/radial2"/>
    <dgm:cxn modelId="{4D53368C-631C-4EE3-9430-6DBA6AF97C3E}" type="presParOf" srcId="{79CCEBF6-C3B3-4ED8-BD32-7B8A80C3E5CD}" destId="{03788070-7DA9-4078-96E6-C7F5554C2329}" srcOrd="4" destOrd="0" presId="urn:microsoft.com/office/officeart/2005/8/layout/radial2"/>
    <dgm:cxn modelId="{4257A01F-10F3-407A-9E32-7EE64EB66AA9}" type="presParOf" srcId="{03788070-7DA9-4078-96E6-C7F5554C2329}" destId="{7D2609F0-6964-4053-A821-E036665BE744}" srcOrd="0" destOrd="0" presId="urn:microsoft.com/office/officeart/2005/8/layout/radial2"/>
    <dgm:cxn modelId="{DF8838FA-2C85-4284-ABD8-F3188DC721BF}" type="presParOf" srcId="{03788070-7DA9-4078-96E6-C7F5554C2329}" destId="{E145745E-5C3B-48CD-BC0B-28AA9EB61E57}" srcOrd="1" destOrd="0" presId="urn:microsoft.com/office/officeart/2005/8/layout/radial2"/>
    <dgm:cxn modelId="{FE38B2FC-8C2D-4D26-9802-2900F1BD7D4A}" type="presParOf" srcId="{79CCEBF6-C3B3-4ED8-BD32-7B8A80C3E5CD}" destId="{269CDCBF-E8B9-4880-B77C-8A13B290CC68}" srcOrd="5" destOrd="0" presId="urn:microsoft.com/office/officeart/2005/8/layout/radial2"/>
    <dgm:cxn modelId="{F8B9A574-9C76-4C53-9AAB-648FB8B608AB}" type="presParOf" srcId="{79CCEBF6-C3B3-4ED8-BD32-7B8A80C3E5CD}" destId="{3B38CCB8-9402-4E4E-9EDE-CC13A7AFEB3D}" srcOrd="6" destOrd="0" presId="urn:microsoft.com/office/officeart/2005/8/layout/radial2"/>
    <dgm:cxn modelId="{6FC719C8-4441-4F9A-B38C-70A6E265E7BC}" type="presParOf" srcId="{3B38CCB8-9402-4E4E-9EDE-CC13A7AFEB3D}" destId="{B7B86903-3872-4DEB-9643-6F3ADB0B641F}" srcOrd="0" destOrd="0" presId="urn:microsoft.com/office/officeart/2005/8/layout/radial2"/>
    <dgm:cxn modelId="{64048BA2-0B35-4E08-A71B-A02DFF3CD031}" type="presParOf" srcId="{3B38CCB8-9402-4E4E-9EDE-CC13A7AFEB3D}" destId="{390E8AA7-EEF1-47E8-9D38-5EC91F72DE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CDCBF-E8B9-4880-B77C-8A13B290CC68}">
      <dsp:nvSpPr>
        <dsp:cNvPr id="0" name=""/>
        <dsp:cNvSpPr/>
      </dsp:nvSpPr>
      <dsp:spPr>
        <a:xfrm rot="2563825">
          <a:off x="3344799" y="4331781"/>
          <a:ext cx="927658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927658" y="26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66EFE-DEDA-4706-9BC2-94ACA88FECAB}">
      <dsp:nvSpPr>
        <dsp:cNvPr id="0" name=""/>
        <dsp:cNvSpPr/>
      </dsp:nvSpPr>
      <dsp:spPr>
        <a:xfrm rot="21584790">
          <a:off x="3467916" y="3051289"/>
          <a:ext cx="810777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810777" y="26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2F7F4-CE65-45EC-9685-C4C451A1187D}">
      <dsp:nvSpPr>
        <dsp:cNvPr id="0" name=""/>
        <dsp:cNvSpPr/>
      </dsp:nvSpPr>
      <dsp:spPr>
        <a:xfrm rot="19036175">
          <a:off x="3344799" y="1783574"/>
          <a:ext cx="927658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927658" y="26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0DF4E-C28E-4155-8E3A-5C6CF0701720}">
      <dsp:nvSpPr>
        <dsp:cNvPr id="0" name=""/>
        <dsp:cNvSpPr/>
      </dsp:nvSpPr>
      <dsp:spPr>
        <a:xfrm>
          <a:off x="934321" y="1602130"/>
          <a:ext cx="2967299" cy="296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24FBC-CDB1-4CAB-927F-057EED50A55A}">
      <dsp:nvSpPr>
        <dsp:cNvPr id="0" name=""/>
        <dsp:cNvSpPr/>
      </dsp:nvSpPr>
      <dsp:spPr>
        <a:xfrm>
          <a:off x="3913039" y="1026"/>
          <a:ext cx="1780379" cy="1780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/>
            <a:t>У  СНАУ</a:t>
          </a:r>
          <a:endParaRPr lang="ru-RU" sz="3500" kern="1200" dirty="0"/>
        </a:p>
      </dsp:txBody>
      <dsp:txXfrm>
        <a:off x="4173769" y="261756"/>
        <a:ext cx="1258919" cy="1258919"/>
      </dsp:txXfrm>
    </dsp:sp>
    <dsp:sp modelId="{2CDB3491-CAA2-4F1E-8C07-67DE8F68F81F}">
      <dsp:nvSpPr>
        <dsp:cNvPr id="0" name=""/>
        <dsp:cNvSpPr/>
      </dsp:nvSpPr>
      <dsp:spPr>
        <a:xfrm>
          <a:off x="5871457" y="1026"/>
          <a:ext cx="2670569" cy="178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надають сучасні знання!</a:t>
          </a:r>
          <a:endParaRPr lang="ru-RU" sz="2400" kern="1200" dirty="0"/>
        </a:p>
      </dsp:txBody>
      <dsp:txXfrm>
        <a:off x="5871457" y="1026"/>
        <a:ext cx="2670569" cy="1780379"/>
      </dsp:txXfrm>
    </dsp:sp>
    <dsp:sp modelId="{7D2609F0-6964-4053-A821-E036665BE744}">
      <dsp:nvSpPr>
        <dsp:cNvPr id="0" name=""/>
        <dsp:cNvSpPr/>
      </dsp:nvSpPr>
      <dsp:spPr>
        <a:xfrm>
          <a:off x="4278680" y="2181650"/>
          <a:ext cx="1838313" cy="178037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/>
            <a:t>У  СНАУ</a:t>
          </a:r>
          <a:endParaRPr lang="ru-RU" sz="3500" kern="1200" dirty="0"/>
        </a:p>
      </dsp:txBody>
      <dsp:txXfrm>
        <a:off x="4547895" y="2442380"/>
        <a:ext cx="1299883" cy="1258919"/>
      </dsp:txXfrm>
    </dsp:sp>
    <dsp:sp modelId="{E145745E-5C3B-48CD-BC0B-28AA9EB61E57}">
      <dsp:nvSpPr>
        <dsp:cNvPr id="0" name=""/>
        <dsp:cNvSpPr/>
      </dsp:nvSpPr>
      <dsp:spPr>
        <a:xfrm>
          <a:off x="6222614" y="2181650"/>
          <a:ext cx="2757469" cy="178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навчатись престижно</a:t>
          </a:r>
          <a:r>
            <a:rPr lang="en-US" sz="2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!!</a:t>
          </a:r>
          <a:r>
            <a:rPr lang="uk-UA" sz="2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  <a:endParaRPr lang="ru-RU" sz="2400" kern="1200" dirty="0"/>
        </a:p>
      </dsp:txBody>
      <dsp:txXfrm>
        <a:off x="6222614" y="2181650"/>
        <a:ext cx="2757469" cy="1780379"/>
      </dsp:txXfrm>
    </dsp:sp>
    <dsp:sp modelId="{B7B86903-3872-4DEB-9643-6F3ADB0B641F}">
      <dsp:nvSpPr>
        <dsp:cNvPr id="0" name=""/>
        <dsp:cNvSpPr/>
      </dsp:nvSpPr>
      <dsp:spPr>
        <a:xfrm>
          <a:off x="3913039" y="4386771"/>
          <a:ext cx="1780379" cy="1780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/>
            <a:t>У  СНАУ</a:t>
          </a:r>
          <a:endParaRPr lang="ru-RU" sz="3500" kern="1200" dirty="0"/>
        </a:p>
      </dsp:txBody>
      <dsp:txXfrm>
        <a:off x="4173769" y="4647501"/>
        <a:ext cx="1258919" cy="1258919"/>
      </dsp:txXfrm>
    </dsp:sp>
    <dsp:sp modelId="{390E8AA7-EEF1-47E8-9D38-5EC91F72DE25}">
      <dsp:nvSpPr>
        <dsp:cNvPr id="0" name=""/>
        <dsp:cNvSpPr/>
      </dsp:nvSpPr>
      <dsp:spPr>
        <a:xfrm>
          <a:off x="5871457" y="4386771"/>
          <a:ext cx="2670569" cy="178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формують фахові вміння!</a:t>
          </a:r>
          <a:endParaRPr lang="ru-RU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871457" y="4386771"/>
        <a:ext cx="2670569" cy="1780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F4366-C2F0-4EAD-BED1-5895B532AC46}" type="datetimeFigureOut">
              <a:rPr lang="uk-UA" smtClean="0"/>
              <a:pPr/>
              <a:t>08.05.2024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972F-5468-422F-8895-200A3ADDFA3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41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64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60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06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11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87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50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13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54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36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33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-2749757" y="194136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8100000">
            <a:off x="-2693988" y="5001408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8100000">
            <a:off x="-1296925" y="56188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-2700000">
            <a:off x="-391417" y="63592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8100000">
            <a:off x="2420971" y="6393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81767" y="6406200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941767" y="2082534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075101" y="2262085"/>
            <a:ext cx="533233" cy="466033"/>
          </a:xfrm>
          <a:custGeom>
            <a:avLst/>
            <a:gdLst/>
            <a:ahLst/>
            <a:cxnLst/>
            <a:rect l="l" t="t" r="r" b="b"/>
            <a:pathLst>
              <a:path w="15997" h="13981" fill="none" extrusionOk="0">
                <a:moveTo>
                  <a:pt x="1" y="13241"/>
                </a:moveTo>
                <a:cubicBezTo>
                  <a:pt x="1009" y="12199"/>
                  <a:pt x="2790" y="13980"/>
                  <a:pt x="3798" y="12972"/>
                </a:cubicBezTo>
                <a:cubicBezTo>
                  <a:pt x="4806" y="11964"/>
                  <a:pt x="3025" y="10183"/>
                  <a:pt x="4067" y="9175"/>
                </a:cubicBezTo>
                <a:cubicBezTo>
                  <a:pt x="5075" y="8133"/>
                  <a:pt x="6856" y="9914"/>
                  <a:pt x="7864" y="8906"/>
                </a:cubicBezTo>
                <a:cubicBezTo>
                  <a:pt x="8872" y="7898"/>
                  <a:pt x="7091" y="6117"/>
                  <a:pt x="8100" y="5109"/>
                </a:cubicBezTo>
                <a:cubicBezTo>
                  <a:pt x="9141" y="4100"/>
                  <a:pt x="10922" y="5848"/>
                  <a:pt x="11931" y="4840"/>
                </a:cubicBezTo>
                <a:cubicBezTo>
                  <a:pt x="12939" y="3832"/>
                  <a:pt x="11158" y="2050"/>
                  <a:pt x="12166" y="1042"/>
                </a:cubicBezTo>
                <a:cubicBezTo>
                  <a:pt x="13208" y="1"/>
                  <a:pt x="14989" y="1782"/>
                  <a:pt x="15997" y="773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1133" y="34290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4" y="1748"/>
                </a:moveTo>
                <a:cubicBezTo>
                  <a:pt x="4034" y="3261"/>
                  <a:pt x="2185" y="4034"/>
                  <a:pt x="1076" y="2958"/>
                </a:cubicBezTo>
                <a:cubicBezTo>
                  <a:pt x="1" y="1849"/>
                  <a:pt x="774" y="35"/>
                  <a:pt x="2320" y="1"/>
                </a:cubicBezTo>
                <a:cubicBezTo>
                  <a:pt x="3261" y="1"/>
                  <a:pt x="4034" y="774"/>
                  <a:pt x="4034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86174" y="387794"/>
            <a:ext cx="1782137" cy="979385"/>
            <a:chOff x="3760525" y="2021950"/>
            <a:chExt cx="1522500" cy="836700"/>
          </a:xfrm>
        </p:grpSpPr>
        <p:sp>
          <p:nvSpPr>
            <p:cNvPr id="19" name="Google Shape;19;p2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/>
          <p:nvPr/>
        </p:nvSpPr>
        <p:spPr>
          <a:xfrm rot="2700000">
            <a:off x="10262610" y="87269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-2700000">
            <a:off x="9140138" y="824871"/>
            <a:ext cx="5191261" cy="1664100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 rot="8100000">
            <a:off x="11266305" y="28090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127267" y="50259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574468" y="5664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9028801" y="45418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10873716" y="5731928"/>
            <a:ext cx="511113" cy="444217"/>
            <a:chOff x="4846375" y="2021950"/>
            <a:chExt cx="436650" cy="379500"/>
          </a:xfrm>
        </p:grpSpPr>
        <p:sp>
          <p:nvSpPr>
            <p:cNvPr id="81" name="Google Shape;81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415600" y="27743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15600" y="3880433"/>
            <a:ext cx="1136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96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895" name="Google Shape;895;p1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49" name="Google Shape;949;p1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9"/>
          <p:cNvSpPr/>
          <p:nvPr/>
        </p:nvSpPr>
        <p:spPr>
          <a:xfrm rot="2699642">
            <a:off x="-1415033" y="5277164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9"/>
          <p:cNvSpPr/>
          <p:nvPr/>
        </p:nvSpPr>
        <p:spPr>
          <a:xfrm rot="-8100000">
            <a:off x="10197675" y="6644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9"/>
          <p:cNvSpPr/>
          <p:nvPr/>
        </p:nvSpPr>
        <p:spPr>
          <a:xfrm rot="2700000">
            <a:off x="10834009" y="6350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19"/>
          <p:cNvSpPr/>
          <p:nvPr/>
        </p:nvSpPr>
        <p:spPr>
          <a:xfrm>
            <a:off x="11926033" y="56626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19"/>
          <p:cNvSpPr/>
          <p:nvPr/>
        </p:nvSpPr>
        <p:spPr>
          <a:xfrm>
            <a:off x="581634" y="113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19"/>
          <p:cNvSpPr/>
          <p:nvPr/>
        </p:nvSpPr>
        <p:spPr>
          <a:xfrm rot="10800000">
            <a:off x="736252" y="24131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19"/>
          <p:cNvSpPr/>
          <p:nvPr/>
        </p:nvSpPr>
        <p:spPr>
          <a:xfrm>
            <a:off x="10387634" y="1360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83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1_Title + Four Columns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0"/>
          <p:cNvSpPr txBox="1">
            <a:spLocks noGrp="1"/>
          </p:cNvSpPr>
          <p:nvPr>
            <p:ph type="title"/>
          </p:nvPr>
        </p:nvSpPr>
        <p:spPr>
          <a:xfrm>
            <a:off x="86225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0"/>
          <p:cNvSpPr txBox="1">
            <a:spLocks noGrp="1"/>
          </p:cNvSpPr>
          <p:nvPr>
            <p:ph type="subTitle" idx="1"/>
          </p:nvPr>
        </p:nvSpPr>
        <p:spPr>
          <a:xfrm>
            <a:off x="86225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0"/>
          <p:cNvSpPr txBox="1">
            <a:spLocks noGrp="1"/>
          </p:cNvSpPr>
          <p:nvPr>
            <p:ph type="title" idx="2"/>
          </p:nvPr>
        </p:nvSpPr>
        <p:spPr>
          <a:xfrm>
            <a:off x="3511573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0"/>
          <p:cNvSpPr txBox="1">
            <a:spLocks noGrp="1"/>
          </p:cNvSpPr>
          <p:nvPr>
            <p:ph type="subTitle" idx="3"/>
          </p:nvPr>
        </p:nvSpPr>
        <p:spPr>
          <a:xfrm>
            <a:off x="3511573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3" name="Google Shape;963;p20"/>
          <p:cNvSpPr txBox="1">
            <a:spLocks noGrp="1"/>
          </p:cNvSpPr>
          <p:nvPr>
            <p:ph type="title" idx="4"/>
          </p:nvPr>
        </p:nvSpPr>
        <p:spPr>
          <a:xfrm>
            <a:off x="621266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20"/>
          <p:cNvSpPr txBox="1">
            <a:spLocks noGrp="1"/>
          </p:cNvSpPr>
          <p:nvPr>
            <p:ph type="subTitle" idx="5"/>
          </p:nvPr>
        </p:nvSpPr>
        <p:spPr>
          <a:xfrm>
            <a:off x="621266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5" name="Google Shape;965;p20"/>
          <p:cNvSpPr txBox="1">
            <a:spLocks noGrp="1"/>
          </p:cNvSpPr>
          <p:nvPr>
            <p:ph type="title" idx="6"/>
          </p:nvPr>
        </p:nvSpPr>
        <p:spPr>
          <a:xfrm>
            <a:off x="8913748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20"/>
          <p:cNvSpPr txBox="1">
            <a:spLocks noGrp="1"/>
          </p:cNvSpPr>
          <p:nvPr>
            <p:ph type="subTitle" idx="7"/>
          </p:nvPr>
        </p:nvSpPr>
        <p:spPr>
          <a:xfrm>
            <a:off x="8913748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7" name="Google Shape;967;p20"/>
          <p:cNvSpPr txBox="1">
            <a:spLocks noGrp="1"/>
          </p:cNvSpPr>
          <p:nvPr>
            <p:ph type="title" idx="8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2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969" name="Google Shape;969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2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1024" name="Google Shape;1024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8" name="Google Shape;1078;p2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2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2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2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2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1">
  <p:cSld name="Title + Design  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0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7"/>
          <p:cNvSpPr txBox="1">
            <a:spLocks noGrp="1"/>
          </p:cNvSpPr>
          <p:nvPr>
            <p:ph type="body" idx="1"/>
          </p:nvPr>
        </p:nvSpPr>
        <p:spPr>
          <a:xfrm>
            <a:off x="1220733" y="1935333"/>
            <a:ext cx="5428800" cy="3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2" name="Google Shape;152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27"/>
          <p:cNvSpPr/>
          <p:nvPr/>
        </p:nvSpPr>
        <p:spPr>
          <a:xfrm rot="-8100000" flipH="1">
            <a:off x="10963197" y="4951775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27"/>
          <p:cNvSpPr/>
          <p:nvPr/>
        </p:nvSpPr>
        <p:spPr>
          <a:xfrm rot="-8100000" flipH="1">
            <a:off x="8216059" y="55692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27"/>
          <p:cNvSpPr/>
          <p:nvPr/>
        </p:nvSpPr>
        <p:spPr>
          <a:xfrm rot="2700000" flipH="1">
            <a:off x="9498431" y="63096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27"/>
          <p:cNvSpPr/>
          <p:nvPr/>
        </p:nvSpPr>
        <p:spPr>
          <a:xfrm rot="-8100000" flipH="1">
            <a:off x="8001906" y="6343516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27"/>
          <p:cNvSpPr/>
          <p:nvPr/>
        </p:nvSpPr>
        <p:spPr>
          <a:xfrm rot="2699642">
            <a:off x="11201001" y="173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12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85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>
            <a:spLocks noGrp="1"/>
          </p:cNvSpPr>
          <p:nvPr>
            <p:ph type="body" idx="1"/>
          </p:nvPr>
        </p:nvSpPr>
        <p:spPr>
          <a:xfrm>
            <a:off x="1024400" y="1356967"/>
            <a:ext cx="9376800" cy="4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89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-2749757" y="194136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8100000">
            <a:off x="-2693988" y="5001408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8100000">
            <a:off x="-1296925" y="56188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-2700000">
            <a:off x="-391417" y="63592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8100000">
            <a:off x="2420971" y="6393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81767" y="6406200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941767" y="2082534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075101" y="2262085"/>
            <a:ext cx="533233" cy="466033"/>
          </a:xfrm>
          <a:custGeom>
            <a:avLst/>
            <a:gdLst/>
            <a:ahLst/>
            <a:cxnLst/>
            <a:rect l="l" t="t" r="r" b="b"/>
            <a:pathLst>
              <a:path w="15997" h="13981" fill="none" extrusionOk="0">
                <a:moveTo>
                  <a:pt x="1" y="13241"/>
                </a:moveTo>
                <a:cubicBezTo>
                  <a:pt x="1009" y="12199"/>
                  <a:pt x="2790" y="13980"/>
                  <a:pt x="3798" y="12972"/>
                </a:cubicBezTo>
                <a:cubicBezTo>
                  <a:pt x="4806" y="11964"/>
                  <a:pt x="3025" y="10183"/>
                  <a:pt x="4067" y="9175"/>
                </a:cubicBezTo>
                <a:cubicBezTo>
                  <a:pt x="5075" y="8133"/>
                  <a:pt x="6856" y="9914"/>
                  <a:pt x="7864" y="8906"/>
                </a:cubicBezTo>
                <a:cubicBezTo>
                  <a:pt x="8872" y="7898"/>
                  <a:pt x="7091" y="6117"/>
                  <a:pt x="8100" y="5109"/>
                </a:cubicBezTo>
                <a:cubicBezTo>
                  <a:pt x="9141" y="4100"/>
                  <a:pt x="10922" y="5848"/>
                  <a:pt x="11931" y="4840"/>
                </a:cubicBezTo>
                <a:cubicBezTo>
                  <a:pt x="12939" y="3832"/>
                  <a:pt x="11158" y="2050"/>
                  <a:pt x="12166" y="1042"/>
                </a:cubicBezTo>
                <a:cubicBezTo>
                  <a:pt x="13208" y="1"/>
                  <a:pt x="14989" y="1782"/>
                  <a:pt x="15997" y="773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1133" y="34290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4" y="1748"/>
                </a:moveTo>
                <a:cubicBezTo>
                  <a:pt x="4034" y="3261"/>
                  <a:pt x="2185" y="4034"/>
                  <a:pt x="1076" y="2958"/>
                </a:cubicBezTo>
                <a:cubicBezTo>
                  <a:pt x="1" y="1849"/>
                  <a:pt x="774" y="35"/>
                  <a:pt x="2320" y="1"/>
                </a:cubicBezTo>
                <a:cubicBezTo>
                  <a:pt x="3261" y="1"/>
                  <a:pt x="4034" y="774"/>
                  <a:pt x="4034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86174" y="387794"/>
            <a:ext cx="1782137" cy="979385"/>
            <a:chOff x="3760525" y="2021950"/>
            <a:chExt cx="1522500" cy="836700"/>
          </a:xfrm>
        </p:grpSpPr>
        <p:sp>
          <p:nvSpPr>
            <p:cNvPr id="19" name="Google Shape;19;p2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/>
          <p:nvPr/>
        </p:nvSpPr>
        <p:spPr>
          <a:xfrm rot="2700000">
            <a:off x="10262610" y="87269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-2700000">
            <a:off x="9140138" y="824871"/>
            <a:ext cx="5191261" cy="1664100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 rot="8100000">
            <a:off x="11266305" y="28090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127267" y="50259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574468" y="5664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9028801" y="45418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10873716" y="5731928"/>
            <a:ext cx="511113" cy="444217"/>
            <a:chOff x="4846375" y="2021950"/>
            <a:chExt cx="436650" cy="379500"/>
          </a:xfrm>
        </p:grpSpPr>
        <p:sp>
          <p:nvSpPr>
            <p:cNvPr id="81" name="Google Shape;81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415600" y="27743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15600" y="3880433"/>
            <a:ext cx="1136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95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6490767" y="2867800"/>
            <a:ext cx="422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6490767" y="1889967"/>
            <a:ext cx="52856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6490767" y="4217867"/>
            <a:ext cx="464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3"/>
          <p:cNvSpPr/>
          <p:nvPr/>
        </p:nvSpPr>
        <p:spPr>
          <a:xfrm rot="2700000">
            <a:off x="-2644557" y="-132979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rot="8100000">
            <a:off x="127345" y="6483941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 rot="8100000">
            <a:off x="-2004725" y="34285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 rot="-2700000">
            <a:off x="-1099217" y="41689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 rot="8100000">
            <a:off x="-515462" y="600788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0299708" y="107928"/>
            <a:ext cx="1782137" cy="979385"/>
            <a:chOff x="3760525" y="2021950"/>
            <a:chExt cx="1522500" cy="836700"/>
          </a:xfrm>
        </p:grpSpPr>
        <p:sp>
          <p:nvSpPr>
            <p:cNvPr id="102" name="Google Shape;102;p3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3"/>
          <p:cNvSpPr/>
          <p:nvPr/>
        </p:nvSpPr>
        <p:spPr>
          <a:xfrm rot="2700000">
            <a:off x="9128843" y="-1665365"/>
            <a:ext cx="4123847" cy="4123847"/>
          </a:xfrm>
          <a:prstGeom prst="frame">
            <a:avLst>
              <a:gd name="adj1" fmla="val 741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140300" y="1521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2007685" y="15865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410534" y="45434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939834" y="5528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547467" y="2867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367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 rot="-8100000" flipH="1">
            <a:off x="9155161" y="48822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 rot="2700000" flipH="1">
            <a:off x="10704232" y="47590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 rot="-8100000" flipH="1">
            <a:off x="11303207" y="21005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 rot="2700000" flipH="1">
            <a:off x="-2643139" y="9833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 rot="2700000" flipH="1">
            <a:off x="-2452639" y="-324712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 rot="-8100000" flipH="1">
            <a:off x="1892507" y="82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0894767" y="3339234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595834" y="29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1361534" y="8028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15600" y="16132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4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3481400" y="2653600"/>
            <a:ext cx="5229200" cy="3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228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855679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2"/>
          </p:nvPr>
        </p:nvSpPr>
        <p:spPr>
          <a:xfrm>
            <a:off x="6416321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3"/>
          </p:nvPr>
        </p:nvSpPr>
        <p:spPr>
          <a:xfrm>
            <a:off x="855667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title" idx="4"/>
          </p:nvPr>
        </p:nvSpPr>
        <p:spPr>
          <a:xfrm>
            <a:off x="6416333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3" name="Google Shape;183;p5"/>
          <p:cNvSpPr/>
          <p:nvPr/>
        </p:nvSpPr>
        <p:spPr>
          <a:xfrm rot="8100000">
            <a:off x="10488671" y="-146484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11485849" y="6296261"/>
            <a:ext cx="511113" cy="444217"/>
            <a:chOff x="4846375" y="2021950"/>
            <a:chExt cx="436650" cy="379500"/>
          </a:xfrm>
        </p:grpSpPr>
        <p:sp>
          <p:nvSpPr>
            <p:cNvPr id="186" name="Google Shape;186;p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62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6490767" y="2867800"/>
            <a:ext cx="422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6490767" y="1889967"/>
            <a:ext cx="52856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6490767" y="4217867"/>
            <a:ext cx="464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3"/>
          <p:cNvSpPr/>
          <p:nvPr/>
        </p:nvSpPr>
        <p:spPr>
          <a:xfrm rot="2700000">
            <a:off x="-2644557" y="-132979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rot="8100000">
            <a:off x="127345" y="6483941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 rot="8100000">
            <a:off x="-2004725" y="34285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 rot="-2700000">
            <a:off x="-1099217" y="41689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 rot="8100000">
            <a:off x="-515462" y="600788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0299708" y="107928"/>
            <a:ext cx="1782137" cy="979385"/>
            <a:chOff x="3760525" y="2021950"/>
            <a:chExt cx="1522500" cy="836700"/>
          </a:xfrm>
        </p:grpSpPr>
        <p:sp>
          <p:nvSpPr>
            <p:cNvPr id="102" name="Google Shape;102;p3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3"/>
          <p:cNvSpPr/>
          <p:nvPr/>
        </p:nvSpPr>
        <p:spPr>
          <a:xfrm rot="2700000">
            <a:off x="9128843" y="-1665365"/>
            <a:ext cx="4123847" cy="4123847"/>
          </a:xfrm>
          <a:prstGeom prst="frame">
            <a:avLst>
              <a:gd name="adj1" fmla="val 741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140300" y="1521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2007685" y="15865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410534" y="45434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939834" y="5528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547467" y="2867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70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11923234" y="63018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956833" y="9085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8751401" y="11170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11329398" y="102982"/>
            <a:ext cx="771357" cy="670349"/>
            <a:chOff x="4846375" y="2021950"/>
            <a:chExt cx="436650" cy="379500"/>
          </a:xfrm>
        </p:grpSpPr>
        <p:sp>
          <p:nvSpPr>
            <p:cNvPr id="201" name="Google Shape;201;p6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-178000" y="33334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 rot="-8100000" flipH="1">
            <a:off x="-746493" y="540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 rot="-8100000" flipH="1">
            <a:off x="11381707" y="56477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2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066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227" name="Google Shape;227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282" name="Google Shape;282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6" name="Google Shape;336;p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9"/>
          <p:cNvSpPr/>
          <p:nvPr/>
        </p:nvSpPr>
        <p:spPr>
          <a:xfrm rot="2699642">
            <a:off x="4170834" y="57840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 rot="-8100000">
            <a:off x="10542009" y="57551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 rot="2700000">
            <a:off x="10770609" y="49733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2158267" y="2389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2272567" y="4207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1596333" y="39159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3607634" y="61264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1305131" y="20071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3300"/>
              <a:buNone/>
              <a:defRPr sz="4400">
                <a:solidFill>
                  <a:srgbClr val="31CCA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6586000" y="945133"/>
            <a:ext cx="4138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body" idx="2"/>
          </p:nvPr>
        </p:nvSpPr>
        <p:spPr>
          <a:xfrm>
            <a:off x="6586000" y="2896733"/>
            <a:ext cx="4246400" cy="3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49" name="Google Shape;349;p9"/>
          <p:cNvSpPr txBox="1">
            <a:spLocks noGrp="1"/>
          </p:cNvSpPr>
          <p:nvPr>
            <p:ph type="title" idx="3"/>
          </p:nvPr>
        </p:nvSpPr>
        <p:spPr>
          <a:xfrm>
            <a:off x="1305131" y="39159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152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 txBox="1">
            <a:spLocks noGrp="1"/>
          </p:cNvSpPr>
          <p:nvPr>
            <p:ph type="body" idx="1"/>
          </p:nvPr>
        </p:nvSpPr>
        <p:spPr>
          <a:xfrm>
            <a:off x="7365300" y="2689600"/>
            <a:ext cx="3226800" cy="2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354" name="Google Shape;354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409" name="Google Shape;409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3" name="Google Shape;463;p1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1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1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506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58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>
            <a:spLocks noGrp="1"/>
          </p:cNvSpPr>
          <p:nvPr>
            <p:ph type="body" idx="1"/>
          </p:nvPr>
        </p:nvSpPr>
        <p:spPr>
          <a:xfrm>
            <a:off x="1024400" y="1356967"/>
            <a:ext cx="9376800" cy="4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"/>
          <p:cNvSpPr txBox="1">
            <a:spLocks noGrp="1"/>
          </p:cNvSpPr>
          <p:nvPr>
            <p:ph type="title"/>
          </p:nvPr>
        </p:nvSpPr>
        <p:spPr>
          <a:xfrm>
            <a:off x="86225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4" name="Google Shape;594;p14"/>
          <p:cNvSpPr txBox="1">
            <a:spLocks noGrp="1"/>
          </p:cNvSpPr>
          <p:nvPr>
            <p:ph type="subTitle" idx="1"/>
          </p:nvPr>
        </p:nvSpPr>
        <p:spPr>
          <a:xfrm>
            <a:off x="86225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14"/>
          <p:cNvSpPr txBox="1">
            <a:spLocks noGrp="1"/>
          </p:cNvSpPr>
          <p:nvPr>
            <p:ph type="title" idx="2" hasCustomPrompt="1"/>
          </p:nvPr>
        </p:nvSpPr>
        <p:spPr>
          <a:xfrm>
            <a:off x="86225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4"/>
          <p:cNvSpPr txBox="1">
            <a:spLocks noGrp="1"/>
          </p:cNvSpPr>
          <p:nvPr>
            <p:ph type="title" idx="3"/>
          </p:nvPr>
        </p:nvSpPr>
        <p:spPr>
          <a:xfrm>
            <a:off x="3511573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7" name="Google Shape;597;p14"/>
          <p:cNvSpPr txBox="1">
            <a:spLocks noGrp="1"/>
          </p:cNvSpPr>
          <p:nvPr>
            <p:ph type="subTitle" idx="4"/>
          </p:nvPr>
        </p:nvSpPr>
        <p:spPr>
          <a:xfrm>
            <a:off x="3511573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98" name="Google Shape;598;p14"/>
          <p:cNvGrpSpPr/>
          <p:nvPr/>
        </p:nvGrpSpPr>
        <p:grpSpPr>
          <a:xfrm>
            <a:off x="10776968" y="6039309"/>
            <a:ext cx="1304477" cy="716884"/>
            <a:chOff x="3760525" y="2021950"/>
            <a:chExt cx="1522500" cy="836700"/>
          </a:xfrm>
        </p:grpSpPr>
        <p:sp>
          <p:nvSpPr>
            <p:cNvPr id="599" name="Google Shape;599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4"/>
          <p:cNvGrpSpPr/>
          <p:nvPr/>
        </p:nvGrpSpPr>
        <p:grpSpPr>
          <a:xfrm rot="-5400000">
            <a:off x="-273997" y="549426"/>
            <a:ext cx="1709463" cy="939447"/>
            <a:chOff x="3760525" y="2021950"/>
            <a:chExt cx="1522500" cy="836700"/>
          </a:xfrm>
        </p:grpSpPr>
        <p:sp>
          <p:nvSpPr>
            <p:cNvPr id="654" name="Google Shape;654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8" name="Google Shape;708;p14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14"/>
          <p:cNvSpPr/>
          <p:nvPr/>
        </p:nvSpPr>
        <p:spPr>
          <a:xfrm rot="2699642">
            <a:off x="-429833" y="5989163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14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1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1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14"/>
          <p:cNvSpPr/>
          <p:nvPr/>
        </p:nvSpPr>
        <p:spPr>
          <a:xfrm>
            <a:off x="3127734" y="1829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14"/>
          <p:cNvSpPr/>
          <p:nvPr/>
        </p:nvSpPr>
        <p:spPr>
          <a:xfrm rot="10800000">
            <a:off x="1992952" y="4523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14"/>
          <p:cNvSpPr/>
          <p:nvPr/>
        </p:nvSpPr>
        <p:spPr>
          <a:xfrm>
            <a:off x="11329734" y="51966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14"/>
          <p:cNvSpPr txBox="1">
            <a:spLocks noGrp="1"/>
          </p:cNvSpPr>
          <p:nvPr>
            <p:ph type="title" idx="5" hasCustomPrompt="1"/>
          </p:nvPr>
        </p:nvSpPr>
        <p:spPr>
          <a:xfrm>
            <a:off x="3511573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7" name="Google Shape;717;p14"/>
          <p:cNvSpPr txBox="1">
            <a:spLocks noGrp="1"/>
          </p:cNvSpPr>
          <p:nvPr>
            <p:ph type="title" idx="6"/>
          </p:nvPr>
        </p:nvSpPr>
        <p:spPr>
          <a:xfrm>
            <a:off x="621266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8" name="Google Shape;718;p14"/>
          <p:cNvSpPr txBox="1">
            <a:spLocks noGrp="1"/>
          </p:cNvSpPr>
          <p:nvPr>
            <p:ph type="subTitle" idx="7"/>
          </p:nvPr>
        </p:nvSpPr>
        <p:spPr>
          <a:xfrm>
            <a:off x="621266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9" name="Google Shape;719;p14"/>
          <p:cNvSpPr txBox="1">
            <a:spLocks noGrp="1"/>
          </p:cNvSpPr>
          <p:nvPr>
            <p:ph type="title" idx="8" hasCustomPrompt="1"/>
          </p:nvPr>
        </p:nvSpPr>
        <p:spPr>
          <a:xfrm>
            <a:off x="621266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0" name="Google Shape;720;p14"/>
          <p:cNvSpPr txBox="1">
            <a:spLocks noGrp="1"/>
          </p:cNvSpPr>
          <p:nvPr>
            <p:ph type="title" idx="9"/>
          </p:nvPr>
        </p:nvSpPr>
        <p:spPr>
          <a:xfrm>
            <a:off x="8913748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1" name="Google Shape;721;p14"/>
          <p:cNvSpPr txBox="1">
            <a:spLocks noGrp="1"/>
          </p:cNvSpPr>
          <p:nvPr>
            <p:ph type="subTitle" idx="13"/>
          </p:nvPr>
        </p:nvSpPr>
        <p:spPr>
          <a:xfrm>
            <a:off x="8913748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22" name="Google Shape;722;p14"/>
          <p:cNvSpPr txBox="1">
            <a:spLocks noGrp="1"/>
          </p:cNvSpPr>
          <p:nvPr>
            <p:ph type="title" idx="14" hasCustomPrompt="1"/>
          </p:nvPr>
        </p:nvSpPr>
        <p:spPr>
          <a:xfrm>
            <a:off x="8913748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76086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6"/>
          <p:cNvSpPr txBox="1">
            <a:spLocks noGrp="1"/>
          </p:cNvSpPr>
          <p:nvPr>
            <p:ph type="subTitle" idx="1"/>
          </p:nvPr>
        </p:nvSpPr>
        <p:spPr>
          <a:xfrm>
            <a:off x="1123317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7" name="Google Shape;737;p16"/>
          <p:cNvSpPr txBox="1">
            <a:spLocks noGrp="1"/>
          </p:cNvSpPr>
          <p:nvPr>
            <p:ph type="title" idx="2" hasCustomPrompt="1"/>
          </p:nvPr>
        </p:nvSpPr>
        <p:spPr>
          <a:xfrm>
            <a:off x="1123317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8" name="Google Shape;738;p16"/>
          <p:cNvSpPr txBox="1">
            <a:spLocks noGrp="1"/>
          </p:cNvSpPr>
          <p:nvPr>
            <p:ph type="subTitle" idx="3"/>
          </p:nvPr>
        </p:nvSpPr>
        <p:spPr>
          <a:xfrm>
            <a:off x="1123317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9" name="Google Shape;739;p16"/>
          <p:cNvSpPr txBox="1">
            <a:spLocks noGrp="1"/>
          </p:cNvSpPr>
          <p:nvPr>
            <p:ph type="title" idx="4" hasCustomPrompt="1"/>
          </p:nvPr>
        </p:nvSpPr>
        <p:spPr>
          <a:xfrm>
            <a:off x="1123317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6"/>
          <p:cNvSpPr txBox="1">
            <a:spLocks noGrp="1"/>
          </p:cNvSpPr>
          <p:nvPr>
            <p:ph type="subTitle" idx="5"/>
          </p:nvPr>
        </p:nvSpPr>
        <p:spPr>
          <a:xfrm>
            <a:off x="7603484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1" name="Google Shape;741;p16"/>
          <p:cNvSpPr txBox="1">
            <a:spLocks noGrp="1"/>
          </p:cNvSpPr>
          <p:nvPr>
            <p:ph type="title" idx="6" hasCustomPrompt="1"/>
          </p:nvPr>
        </p:nvSpPr>
        <p:spPr>
          <a:xfrm>
            <a:off x="8505484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2" name="Google Shape;742;p16"/>
          <p:cNvSpPr txBox="1">
            <a:spLocks noGrp="1"/>
          </p:cNvSpPr>
          <p:nvPr>
            <p:ph type="subTitle" idx="7"/>
          </p:nvPr>
        </p:nvSpPr>
        <p:spPr>
          <a:xfrm>
            <a:off x="7603484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3" name="Google Shape;743;p16"/>
          <p:cNvSpPr txBox="1">
            <a:spLocks noGrp="1"/>
          </p:cNvSpPr>
          <p:nvPr>
            <p:ph type="title" idx="8" hasCustomPrompt="1"/>
          </p:nvPr>
        </p:nvSpPr>
        <p:spPr>
          <a:xfrm>
            <a:off x="8505484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353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7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6" name="Google Shape;746;p17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747" name="Google Shape;747;p17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1" name="Google Shape;801;p17"/>
          <p:cNvSpPr/>
          <p:nvPr/>
        </p:nvSpPr>
        <p:spPr>
          <a:xfrm rot="2699642">
            <a:off x="9585250" y="-1694670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2" name="Google Shape;802;p17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3" name="Google Shape;803;p17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4" name="Google Shape;804;p17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5" name="Google Shape;805;p17"/>
          <p:cNvSpPr/>
          <p:nvPr/>
        </p:nvSpPr>
        <p:spPr>
          <a:xfrm>
            <a:off x="10799100" y="4735701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6" name="Google Shape;806;p17"/>
          <p:cNvSpPr/>
          <p:nvPr/>
        </p:nvSpPr>
        <p:spPr>
          <a:xfrm>
            <a:off x="1267568" y="1356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7" name="Google Shape;807;p17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8" name="Google Shape;808;p17"/>
          <p:cNvSpPr/>
          <p:nvPr/>
        </p:nvSpPr>
        <p:spPr>
          <a:xfrm>
            <a:off x="11242034" y="13569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2057383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1"/>
          </p:nvPr>
        </p:nvSpPr>
        <p:spPr>
          <a:xfrm>
            <a:off x="2057384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2"/>
          </p:nvPr>
        </p:nvSpPr>
        <p:spPr>
          <a:xfrm>
            <a:off x="7005028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3"/>
          </p:nvPr>
        </p:nvSpPr>
        <p:spPr>
          <a:xfrm>
            <a:off x="7005021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564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895" name="Google Shape;895;p1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49" name="Google Shape;949;p1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9"/>
          <p:cNvSpPr/>
          <p:nvPr/>
        </p:nvSpPr>
        <p:spPr>
          <a:xfrm rot="2699642">
            <a:off x="-1415033" y="5277164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9"/>
          <p:cNvSpPr/>
          <p:nvPr/>
        </p:nvSpPr>
        <p:spPr>
          <a:xfrm rot="-8100000">
            <a:off x="10197675" y="6644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9"/>
          <p:cNvSpPr/>
          <p:nvPr/>
        </p:nvSpPr>
        <p:spPr>
          <a:xfrm rot="2700000">
            <a:off x="10834009" y="6350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19"/>
          <p:cNvSpPr/>
          <p:nvPr/>
        </p:nvSpPr>
        <p:spPr>
          <a:xfrm>
            <a:off x="11926033" y="56626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19"/>
          <p:cNvSpPr/>
          <p:nvPr/>
        </p:nvSpPr>
        <p:spPr>
          <a:xfrm>
            <a:off x="581634" y="113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19"/>
          <p:cNvSpPr/>
          <p:nvPr/>
        </p:nvSpPr>
        <p:spPr>
          <a:xfrm rot="10800000">
            <a:off x="736252" y="24131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19"/>
          <p:cNvSpPr/>
          <p:nvPr/>
        </p:nvSpPr>
        <p:spPr>
          <a:xfrm>
            <a:off x="10387634" y="1360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98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 rot="-8100000" flipH="1">
            <a:off x="9155161" y="48822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 rot="2700000" flipH="1">
            <a:off x="10704232" y="47590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 rot="-8100000" flipH="1">
            <a:off x="11303207" y="21005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 rot="2700000" flipH="1">
            <a:off x="-2643139" y="9833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 rot="2700000" flipH="1">
            <a:off x="-2452639" y="-324712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 rot="-8100000" flipH="1">
            <a:off x="1892507" y="82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0894767" y="3339234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595834" y="29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1361534" y="8028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15600" y="16132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4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3481400" y="2653600"/>
            <a:ext cx="5229200" cy="3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05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1_Title + Four Columns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0"/>
          <p:cNvSpPr txBox="1">
            <a:spLocks noGrp="1"/>
          </p:cNvSpPr>
          <p:nvPr>
            <p:ph type="title"/>
          </p:nvPr>
        </p:nvSpPr>
        <p:spPr>
          <a:xfrm>
            <a:off x="86225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0"/>
          <p:cNvSpPr txBox="1">
            <a:spLocks noGrp="1"/>
          </p:cNvSpPr>
          <p:nvPr>
            <p:ph type="subTitle" idx="1"/>
          </p:nvPr>
        </p:nvSpPr>
        <p:spPr>
          <a:xfrm>
            <a:off x="86225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0"/>
          <p:cNvSpPr txBox="1">
            <a:spLocks noGrp="1"/>
          </p:cNvSpPr>
          <p:nvPr>
            <p:ph type="title" idx="2"/>
          </p:nvPr>
        </p:nvSpPr>
        <p:spPr>
          <a:xfrm>
            <a:off x="3511573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0"/>
          <p:cNvSpPr txBox="1">
            <a:spLocks noGrp="1"/>
          </p:cNvSpPr>
          <p:nvPr>
            <p:ph type="subTitle" idx="3"/>
          </p:nvPr>
        </p:nvSpPr>
        <p:spPr>
          <a:xfrm>
            <a:off x="3511573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3" name="Google Shape;963;p20"/>
          <p:cNvSpPr txBox="1">
            <a:spLocks noGrp="1"/>
          </p:cNvSpPr>
          <p:nvPr>
            <p:ph type="title" idx="4"/>
          </p:nvPr>
        </p:nvSpPr>
        <p:spPr>
          <a:xfrm>
            <a:off x="621266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20"/>
          <p:cNvSpPr txBox="1">
            <a:spLocks noGrp="1"/>
          </p:cNvSpPr>
          <p:nvPr>
            <p:ph type="subTitle" idx="5"/>
          </p:nvPr>
        </p:nvSpPr>
        <p:spPr>
          <a:xfrm>
            <a:off x="621266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5" name="Google Shape;965;p20"/>
          <p:cNvSpPr txBox="1">
            <a:spLocks noGrp="1"/>
          </p:cNvSpPr>
          <p:nvPr>
            <p:ph type="title" idx="6"/>
          </p:nvPr>
        </p:nvSpPr>
        <p:spPr>
          <a:xfrm>
            <a:off x="8913748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20"/>
          <p:cNvSpPr txBox="1">
            <a:spLocks noGrp="1"/>
          </p:cNvSpPr>
          <p:nvPr>
            <p:ph type="subTitle" idx="7"/>
          </p:nvPr>
        </p:nvSpPr>
        <p:spPr>
          <a:xfrm>
            <a:off x="8913748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7" name="Google Shape;967;p20"/>
          <p:cNvSpPr txBox="1">
            <a:spLocks noGrp="1"/>
          </p:cNvSpPr>
          <p:nvPr>
            <p:ph type="title" idx="8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2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969" name="Google Shape;969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2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1024" name="Google Shape;1024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8" name="Google Shape;1078;p2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2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2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2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111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1">
  <p:cSld name="Title + Design  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550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5"/>
          <p:cNvSpPr txBox="1">
            <a:spLocks noGrp="1"/>
          </p:cNvSpPr>
          <p:nvPr>
            <p:ph type="title"/>
          </p:nvPr>
        </p:nvSpPr>
        <p:spPr>
          <a:xfrm>
            <a:off x="1342367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4" name="Google Shape;1304;p25"/>
          <p:cNvSpPr txBox="1">
            <a:spLocks noGrp="1"/>
          </p:cNvSpPr>
          <p:nvPr>
            <p:ph type="subTitle" idx="1"/>
          </p:nvPr>
        </p:nvSpPr>
        <p:spPr>
          <a:xfrm>
            <a:off x="1342369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5" name="Google Shape;1305;p25"/>
          <p:cNvSpPr txBox="1">
            <a:spLocks noGrp="1"/>
          </p:cNvSpPr>
          <p:nvPr>
            <p:ph type="title" idx="2"/>
          </p:nvPr>
        </p:nvSpPr>
        <p:spPr>
          <a:xfrm>
            <a:off x="4775199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6" name="Google Shape;1306;p25"/>
          <p:cNvSpPr txBox="1">
            <a:spLocks noGrp="1"/>
          </p:cNvSpPr>
          <p:nvPr>
            <p:ph type="subTitle" idx="3"/>
          </p:nvPr>
        </p:nvSpPr>
        <p:spPr>
          <a:xfrm>
            <a:off x="4775200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7" name="Google Shape;1307;p25"/>
          <p:cNvSpPr txBox="1">
            <a:spLocks noGrp="1"/>
          </p:cNvSpPr>
          <p:nvPr>
            <p:ph type="title" idx="4"/>
          </p:nvPr>
        </p:nvSpPr>
        <p:spPr>
          <a:xfrm>
            <a:off x="8208032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8" name="Google Shape;1308;p25"/>
          <p:cNvSpPr txBox="1">
            <a:spLocks noGrp="1"/>
          </p:cNvSpPr>
          <p:nvPr>
            <p:ph type="subTitle" idx="5"/>
          </p:nvPr>
        </p:nvSpPr>
        <p:spPr>
          <a:xfrm>
            <a:off x="8208031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9" name="Google Shape;1309;p25"/>
          <p:cNvSpPr txBox="1">
            <a:spLocks noGrp="1"/>
          </p:cNvSpPr>
          <p:nvPr>
            <p:ph type="title" idx="6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0" name="Google Shape;1310;p25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1311" name="Google Shape;1311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1366" name="Google Shape;1366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20" name="Google Shape;1420;p25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25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25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25"/>
          <p:cNvSpPr/>
          <p:nvPr/>
        </p:nvSpPr>
        <p:spPr>
          <a:xfrm rot="2699642">
            <a:off x="8169650" y="-1924237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25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25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25"/>
          <p:cNvSpPr/>
          <p:nvPr/>
        </p:nvSpPr>
        <p:spPr>
          <a:xfrm>
            <a:off x="11336967" y="46770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25"/>
          <p:cNvSpPr/>
          <p:nvPr/>
        </p:nvSpPr>
        <p:spPr>
          <a:xfrm>
            <a:off x="379934" y="1356967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25"/>
          <p:cNvSpPr/>
          <p:nvPr/>
        </p:nvSpPr>
        <p:spPr>
          <a:xfrm>
            <a:off x="9698401" y="10099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25"/>
          <p:cNvSpPr/>
          <p:nvPr/>
        </p:nvSpPr>
        <p:spPr>
          <a:xfrm>
            <a:off x="10955500" y="4921200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25"/>
          <p:cNvSpPr/>
          <p:nvPr/>
        </p:nvSpPr>
        <p:spPr>
          <a:xfrm>
            <a:off x="233967" y="53872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25"/>
          <p:cNvSpPr txBox="1">
            <a:spLocks noGrp="1"/>
          </p:cNvSpPr>
          <p:nvPr>
            <p:ph type="title" idx="7"/>
          </p:nvPr>
        </p:nvSpPr>
        <p:spPr>
          <a:xfrm>
            <a:off x="1342367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2" name="Google Shape;1432;p25"/>
          <p:cNvSpPr txBox="1">
            <a:spLocks noGrp="1"/>
          </p:cNvSpPr>
          <p:nvPr>
            <p:ph type="subTitle" idx="8"/>
          </p:nvPr>
        </p:nvSpPr>
        <p:spPr>
          <a:xfrm>
            <a:off x="1342369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3" name="Google Shape;1433;p25"/>
          <p:cNvSpPr txBox="1">
            <a:spLocks noGrp="1"/>
          </p:cNvSpPr>
          <p:nvPr>
            <p:ph type="title" idx="9"/>
          </p:nvPr>
        </p:nvSpPr>
        <p:spPr>
          <a:xfrm>
            <a:off x="4775199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4" name="Google Shape;1434;p25"/>
          <p:cNvSpPr txBox="1">
            <a:spLocks noGrp="1"/>
          </p:cNvSpPr>
          <p:nvPr>
            <p:ph type="subTitle" idx="13"/>
          </p:nvPr>
        </p:nvSpPr>
        <p:spPr>
          <a:xfrm>
            <a:off x="4775200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5" name="Google Shape;1435;p25"/>
          <p:cNvSpPr txBox="1">
            <a:spLocks noGrp="1"/>
          </p:cNvSpPr>
          <p:nvPr>
            <p:ph type="title" idx="14"/>
          </p:nvPr>
        </p:nvSpPr>
        <p:spPr>
          <a:xfrm>
            <a:off x="8208032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6" name="Google Shape;1436;p25"/>
          <p:cNvSpPr txBox="1">
            <a:spLocks noGrp="1"/>
          </p:cNvSpPr>
          <p:nvPr>
            <p:ph type="subTitle" idx="15"/>
          </p:nvPr>
        </p:nvSpPr>
        <p:spPr>
          <a:xfrm>
            <a:off x="8208031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98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7"/>
          <p:cNvSpPr txBox="1">
            <a:spLocks noGrp="1"/>
          </p:cNvSpPr>
          <p:nvPr>
            <p:ph type="body" idx="1"/>
          </p:nvPr>
        </p:nvSpPr>
        <p:spPr>
          <a:xfrm>
            <a:off x="1220733" y="1935333"/>
            <a:ext cx="5428800" cy="3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2" name="Google Shape;152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27"/>
          <p:cNvSpPr/>
          <p:nvPr/>
        </p:nvSpPr>
        <p:spPr>
          <a:xfrm rot="-8100000" flipH="1">
            <a:off x="10963197" y="4951775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27"/>
          <p:cNvSpPr/>
          <p:nvPr/>
        </p:nvSpPr>
        <p:spPr>
          <a:xfrm rot="-8100000" flipH="1">
            <a:off x="8216059" y="55692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27"/>
          <p:cNvSpPr/>
          <p:nvPr/>
        </p:nvSpPr>
        <p:spPr>
          <a:xfrm rot="2700000" flipH="1">
            <a:off x="9498431" y="63096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27"/>
          <p:cNvSpPr/>
          <p:nvPr/>
        </p:nvSpPr>
        <p:spPr>
          <a:xfrm rot="-8100000" flipH="1">
            <a:off x="8001906" y="6343516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27"/>
          <p:cNvSpPr/>
          <p:nvPr/>
        </p:nvSpPr>
        <p:spPr>
          <a:xfrm rot="2699642">
            <a:off x="11201001" y="173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992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612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51460-0242-44EC-981F-31E45BFA4DC7}" type="datetimeFigureOut">
              <a:rPr lang="ru-RU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3021F5-D97C-4A15-B50D-18C8A3221F5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723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11923234" y="63018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956833" y="9085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8751401" y="11170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11329398" y="102982"/>
            <a:ext cx="771357" cy="670349"/>
            <a:chOff x="4846375" y="2021950"/>
            <a:chExt cx="436650" cy="379500"/>
          </a:xfrm>
        </p:grpSpPr>
        <p:sp>
          <p:nvSpPr>
            <p:cNvPr id="201" name="Google Shape;201;p6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-178000" y="33334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 rot="-8100000" flipH="1">
            <a:off x="-746493" y="540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 rot="-8100000" flipH="1">
            <a:off x="11381707" y="56477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50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227" name="Google Shape;227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282" name="Google Shape;282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6" name="Google Shape;336;p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9"/>
          <p:cNvSpPr/>
          <p:nvPr/>
        </p:nvSpPr>
        <p:spPr>
          <a:xfrm rot="2699642">
            <a:off x="4170834" y="57840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 rot="-8100000">
            <a:off x="10542009" y="57551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 rot="2700000">
            <a:off x="10770609" y="49733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2158267" y="2389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2272567" y="4207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1596333" y="39159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3607634" y="61264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1305131" y="20071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3300"/>
              <a:buNone/>
              <a:defRPr sz="4400">
                <a:solidFill>
                  <a:srgbClr val="31CCA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6586000" y="945133"/>
            <a:ext cx="4138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body" idx="2"/>
          </p:nvPr>
        </p:nvSpPr>
        <p:spPr>
          <a:xfrm>
            <a:off x="6586000" y="2896733"/>
            <a:ext cx="4246400" cy="3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49" name="Google Shape;349;p9"/>
          <p:cNvSpPr txBox="1">
            <a:spLocks noGrp="1"/>
          </p:cNvSpPr>
          <p:nvPr>
            <p:ph type="title" idx="3"/>
          </p:nvPr>
        </p:nvSpPr>
        <p:spPr>
          <a:xfrm>
            <a:off x="1305131" y="39159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69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 txBox="1">
            <a:spLocks noGrp="1"/>
          </p:cNvSpPr>
          <p:nvPr>
            <p:ph type="body" idx="1"/>
          </p:nvPr>
        </p:nvSpPr>
        <p:spPr>
          <a:xfrm>
            <a:off x="7365300" y="2689600"/>
            <a:ext cx="3226800" cy="2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354" name="Google Shape;354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409" name="Google Shape;409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3" name="Google Shape;463;p1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1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1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7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23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6"/>
          <p:cNvSpPr txBox="1">
            <a:spLocks noGrp="1"/>
          </p:cNvSpPr>
          <p:nvPr>
            <p:ph type="subTitle" idx="1"/>
          </p:nvPr>
        </p:nvSpPr>
        <p:spPr>
          <a:xfrm>
            <a:off x="1123317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7" name="Google Shape;737;p16"/>
          <p:cNvSpPr txBox="1">
            <a:spLocks noGrp="1"/>
          </p:cNvSpPr>
          <p:nvPr>
            <p:ph type="title" idx="2" hasCustomPrompt="1"/>
          </p:nvPr>
        </p:nvSpPr>
        <p:spPr>
          <a:xfrm>
            <a:off x="1123317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8" name="Google Shape;738;p16"/>
          <p:cNvSpPr txBox="1">
            <a:spLocks noGrp="1"/>
          </p:cNvSpPr>
          <p:nvPr>
            <p:ph type="subTitle" idx="3"/>
          </p:nvPr>
        </p:nvSpPr>
        <p:spPr>
          <a:xfrm>
            <a:off x="1123317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9" name="Google Shape;739;p16"/>
          <p:cNvSpPr txBox="1">
            <a:spLocks noGrp="1"/>
          </p:cNvSpPr>
          <p:nvPr>
            <p:ph type="title" idx="4" hasCustomPrompt="1"/>
          </p:nvPr>
        </p:nvSpPr>
        <p:spPr>
          <a:xfrm>
            <a:off x="1123317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6"/>
          <p:cNvSpPr txBox="1">
            <a:spLocks noGrp="1"/>
          </p:cNvSpPr>
          <p:nvPr>
            <p:ph type="subTitle" idx="5"/>
          </p:nvPr>
        </p:nvSpPr>
        <p:spPr>
          <a:xfrm>
            <a:off x="7603484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1" name="Google Shape;741;p16"/>
          <p:cNvSpPr txBox="1">
            <a:spLocks noGrp="1"/>
          </p:cNvSpPr>
          <p:nvPr>
            <p:ph type="title" idx="6" hasCustomPrompt="1"/>
          </p:nvPr>
        </p:nvSpPr>
        <p:spPr>
          <a:xfrm>
            <a:off x="8505484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2" name="Google Shape;742;p16"/>
          <p:cNvSpPr txBox="1">
            <a:spLocks noGrp="1"/>
          </p:cNvSpPr>
          <p:nvPr>
            <p:ph type="subTitle" idx="7"/>
          </p:nvPr>
        </p:nvSpPr>
        <p:spPr>
          <a:xfrm>
            <a:off x="7603484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3" name="Google Shape;743;p16"/>
          <p:cNvSpPr txBox="1">
            <a:spLocks noGrp="1"/>
          </p:cNvSpPr>
          <p:nvPr>
            <p:ph type="title" idx="8" hasCustomPrompt="1"/>
          </p:nvPr>
        </p:nvSpPr>
        <p:spPr>
          <a:xfrm>
            <a:off x="8505484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704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7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6" name="Google Shape;746;p17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747" name="Google Shape;747;p17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1" name="Google Shape;801;p17"/>
          <p:cNvSpPr/>
          <p:nvPr/>
        </p:nvSpPr>
        <p:spPr>
          <a:xfrm rot="2699642">
            <a:off x="9585250" y="-1694670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2" name="Google Shape;802;p17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3" name="Google Shape;803;p17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4" name="Google Shape;804;p17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5" name="Google Shape;805;p17"/>
          <p:cNvSpPr/>
          <p:nvPr/>
        </p:nvSpPr>
        <p:spPr>
          <a:xfrm>
            <a:off x="10799100" y="4735701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6" name="Google Shape;806;p17"/>
          <p:cNvSpPr/>
          <p:nvPr/>
        </p:nvSpPr>
        <p:spPr>
          <a:xfrm>
            <a:off x="1267568" y="1356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7" name="Google Shape;807;p17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8" name="Google Shape;808;p17"/>
          <p:cNvSpPr/>
          <p:nvPr/>
        </p:nvSpPr>
        <p:spPr>
          <a:xfrm>
            <a:off x="11242034" y="13569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2057383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1"/>
          </p:nvPr>
        </p:nvSpPr>
        <p:spPr>
          <a:xfrm>
            <a:off x="2057384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2"/>
          </p:nvPr>
        </p:nvSpPr>
        <p:spPr>
          <a:xfrm>
            <a:off x="7005028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3"/>
          </p:nvPr>
        </p:nvSpPr>
        <p:spPr>
          <a:xfrm>
            <a:off x="7005021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5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>
                <a:lumMod val="100000"/>
              </a:srgbClr>
            </a:gs>
            <a:gs pos="0">
              <a:srgbClr val="92D050">
                <a:lumMod val="85000"/>
              </a:srgbClr>
            </a:gs>
          </a:gsLst>
          <a:lin ang="1350003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855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8" r:id="rId5"/>
    <p:sldLayoutId id="2147483669" r:id="rId6"/>
    <p:sldLayoutId id="2147483670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9" r:id="rId13"/>
    <p:sldLayoutId id="2147483680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>
                <a:lumMod val="100000"/>
              </a:srgbClr>
            </a:gs>
            <a:gs pos="0">
              <a:srgbClr val="92D050">
                <a:lumMod val="85000"/>
              </a:srgbClr>
            </a:gs>
          </a:gsLst>
          <a:lin ang="1350003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961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vstup.edbo.gov.u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jpeg"/><Relationship Id="rId4" Type="http://schemas.openxmlformats.org/officeDocument/2006/relationships/hyperlink" Target="mailto:admin@snau.edu.u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wp-content/uploads/2024/04/Zayava-anketa-YEVIYEFVV_2024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ips.ligazakon.net/document/view/re39802?an=878&amp;ed=2024_03_01#:~:text=4%20%D1%80%D0%BE%D0%B7%D0%B4%D1%96%D0%BB%D1%83%20V)-,%D0%94%D0%BE%D0%B2%D1%96%D0%B4%D0%BA%D0%B0,-%D1%89%D0%BE%D0%B4%D0%BE%20%D0%BF%D0%BB%D0%B0%D0%BD%D0%BE%D0%B2%D0%BE%D0%B3%D0%BE%20%D1%81%D1%82%D1%80%D0%BE%D0%BA%D1%8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3341356" y="333829"/>
            <a:ext cx="8401049" cy="3337984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Про вступ 2024 до магістратури СНАУ</a:t>
            </a:r>
            <a:endParaRPr lang="uk-UA" altLang="ru-RU" sz="6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1221318" y="4724401"/>
            <a:ext cx="5989108" cy="1476375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 descr="Вступ.ОСВІТА.UA: інформація для абітурієнті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52" y="3882527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svita.ua/doc/images/news/768/76878/lecture-hall-class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8" y="1671721"/>
            <a:ext cx="3866604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4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203383F-26C6-46E8-8939-8CE73AC8A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7724" r="2381" b="4868"/>
          <a:stretch/>
        </p:blipFill>
        <p:spPr bwMode="auto">
          <a:xfrm>
            <a:off x="530210" y="1123404"/>
            <a:ext cx="10990479" cy="564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86E48E-6ADD-46A7-9E24-1D9BD9F93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6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90"/>
            <a:ext cx="4067251" cy="958311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78243EB-996A-4A2B-9BE2-A4EAA9B64EF6}"/>
              </a:ext>
            </a:extLst>
          </p:cNvPr>
          <p:cNvSpPr/>
          <p:nvPr/>
        </p:nvSpPr>
        <p:spPr>
          <a:xfrm>
            <a:off x="4172505" y="88990"/>
            <a:ext cx="7834582" cy="6729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 КАМПАНІЯ 2024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FB6D79F-420F-4713-8913-6ADF73B1289E}"/>
              </a:ext>
            </a:extLst>
          </p:cNvPr>
          <p:cNvSpPr/>
          <p:nvPr/>
        </p:nvSpPr>
        <p:spPr>
          <a:xfrm>
            <a:off x="182880" y="1047301"/>
            <a:ext cx="11913326" cy="5721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357188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ЄДЕБО 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https://vstup.edbo.gov.ua/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7188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е-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 участь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конкурсному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відборі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участь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особистому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57188"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підписом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>
              <a:buNone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Особи, яким надійшло повідомлення в особистому електронному кабінеті вступника про отримання рекомендації до зарахування на місця державного замовлення у строк, визначений для виконання вимог до зарахування на місця державного замовлення в розділі V ПП, мають підтвердити вибір місця навчання в електронному кабінеті з накладанням кваліфікованого електронного підпису або особисто в закладі освіти.</a:t>
            </a:r>
          </a:p>
          <a:p>
            <a:pPr indent="357188">
              <a:buNone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Підставою для зарахування особи на навчання є підтвердження вибору місця навчання, виконання вимог до зарахування та укладення договору (контракту) про навчання в ЗВО між закладом освіти та вступником. Договір (контракт) про навчання може бути укладений дистанційно з накладанням кваліфікованих електронних підписів.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9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4457" y="54254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025CCA6-A9D8-4C99-BBA0-A005C1A9A9B7}"/>
              </a:ext>
            </a:extLst>
          </p:cNvPr>
          <p:cNvSpPr/>
          <p:nvPr/>
        </p:nvSpPr>
        <p:spPr>
          <a:xfrm>
            <a:off x="328474" y="1047302"/>
            <a:ext cx="11727402" cy="8613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для здобуття СВО Магістр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вища освіта 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ОКР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F499FA0-433A-4603-BDBC-4754D94DCC92}"/>
              </a:ext>
            </a:extLst>
          </p:cNvPr>
          <p:cNvSpPr/>
          <p:nvPr/>
        </p:nvSpPr>
        <p:spPr>
          <a:xfrm>
            <a:off x="328474" y="2086252"/>
            <a:ext cx="11727402" cy="4682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Під час вступу для здобуття вищої освіти за кошти фізичних та/або </a:t>
            </a:r>
          </a:p>
          <a:p>
            <a:pPr algn="ctr"/>
            <a:r>
              <a:rPr lang="uk-UA" sz="2800" dirty="0"/>
              <a:t>юридичних осіб на конкурсні пропозиції, які згідно з цим Порядком не </a:t>
            </a:r>
          </a:p>
          <a:p>
            <a:pPr algn="ctr"/>
            <a:r>
              <a:rPr lang="uk-UA" sz="2800" dirty="0"/>
              <a:t>передбачають складання ЄФВВ, </a:t>
            </a:r>
            <a:endParaRPr lang="uk-UA" sz="2800" dirty="0" smtClean="0"/>
          </a:p>
          <a:p>
            <a:pPr algn="ctr"/>
            <a:r>
              <a:rPr lang="uk-UA" sz="2800" dirty="0" smtClean="0"/>
              <a:t>вступники </a:t>
            </a:r>
            <a:r>
              <a:rPr lang="uk-UA" sz="2800" dirty="0"/>
              <a:t>на основі ступеня магістра </a:t>
            </a:r>
          </a:p>
          <a:p>
            <a:pPr algn="ctr"/>
            <a:r>
              <a:rPr lang="uk-UA" sz="2800" dirty="0"/>
              <a:t>(освітньо-кваліфікаційного рівня спеціаліста) можуть за їх вибором або подати </a:t>
            </a:r>
          </a:p>
          <a:p>
            <a:pPr algn="ctr"/>
            <a:r>
              <a:rPr lang="uk-UA" sz="2800" dirty="0"/>
              <a:t>результат ЄВІ або скласти співбесіду з іноземної мови у Сумському НАУ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6182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066;p54"/>
          <p:cNvSpPr/>
          <p:nvPr/>
        </p:nvSpPr>
        <p:spPr>
          <a:xfrm>
            <a:off x="2355799" y="5362806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5" name="Google Shape;2066;p54"/>
          <p:cNvSpPr/>
          <p:nvPr/>
        </p:nvSpPr>
        <p:spPr>
          <a:xfrm>
            <a:off x="312369" y="1510130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7" name="Google Shape;2064;p54"/>
          <p:cNvSpPr/>
          <p:nvPr/>
        </p:nvSpPr>
        <p:spPr>
          <a:xfrm>
            <a:off x="684634" y="246438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8" name="Google Shape;2064;p54"/>
          <p:cNvSpPr/>
          <p:nvPr/>
        </p:nvSpPr>
        <p:spPr>
          <a:xfrm>
            <a:off x="3455267" y="6300355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672EB6A-0A88-403B-8E35-7D13B22A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01" y="1088324"/>
            <a:ext cx="10098998" cy="56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1F558E3-E194-4734-B76B-6567E717E700}"/>
              </a:ext>
            </a:extLst>
          </p:cNvPr>
          <p:cNvSpPr/>
          <p:nvPr/>
        </p:nvSpPr>
        <p:spPr>
          <a:xfrm>
            <a:off x="4067252" y="188294"/>
            <a:ext cx="7834582" cy="6729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 КАМПАНІЯ 2024</a:t>
            </a:r>
          </a:p>
        </p:txBody>
      </p:sp>
    </p:spTree>
    <p:extLst>
      <p:ext uri="{BB962C8B-B14F-4D97-AF65-F5344CB8AC3E}">
        <p14:creationId xmlns:p14="http://schemas.microsoft.com/office/powerpoint/2010/main" val="216686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95D16A3A-7691-49EA-A06B-F926EA182FD3}"/>
              </a:ext>
            </a:extLst>
          </p:cNvPr>
          <p:cNvSpPr/>
          <p:nvPr/>
        </p:nvSpPr>
        <p:spPr>
          <a:xfrm>
            <a:off x="4067252" y="88990"/>
            <a:ext cx="8037662" cy="9583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ОСОБЛИВОСТІ ВСТУПНОЇ КАМПАНІЇ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E98AA67-F7AA-447D-A151-B60B14BFBD14}"/>
              </a:ext>
            </a:extLst>
          </p:cNvPr>
          <p:cNvSpPr/>
          <p:nvPr/>
        </p:nvSpPr>
        <p:spPr>
          <a:xfrm>
            <a:off x="583474" y="1323703"/>
            <a:ext cx="11286309" cy="51380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ПОРОГИ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100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предмету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ЄВІ, ЄФВВ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бюджет: КБ не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u="sng" dirty="0">
              <a:solidFill>
                <a:srgbClr val="00206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Широкий конкурс: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НРК6 -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спец-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05, 06, 07, 08,12, 24,28, 29, 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Формульний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спец-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з. 05, 06, 07, 08, 28, 29)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УБД не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відшкодовують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2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50A717B-AD89-4203-8F18-D9FC30DA0E21}"/>
              </a:ext>
            </a:extLst>
          </p:cNvPr>
          <p:cNvSpPr/>
          <p:nvPr/>
        </p:nvSpPr>
        <p:spPr>
          <a:xfrm>
            <a:off x="4229321" y="88990"/>
            <a:ext cx="7608163" cy="834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вступної кампанії 2024 </a:t>
            </a:r>
          </a:p>
        </p:txBody>
      </p:sp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id="{ED092C00-C03E-4E34-9BCE-688B3490A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31745"/>
              </p:ext>
            </p:extLst>
          </p:nvPr>
        </p:nvGraphicFramePr>
        <p:xfrm>
          <a:off x="117566" y="1047301"/>
          <a:ext cx="11956868" cy="564093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877735">
                  <a:extLst>
                    <a:ext uri="{9D8B030D-6E8A-4147-A177-3AD203B41FA5}">
                      <a16:colId xmlns:a16="http://schemas.microsoft.com/office/drawing/2014/main" val="3202789287"/>
                    </a:ext>
                  </a:extLst>
                </a:gridCol>
                <a:gridCol w="1878492">
                  <a:extLst>
                    <a:ext uri="{9D8B030D-6E8A-4147-A177-3AD203B41FA5}">
                      <a16:colId xmlns:a16="http://schemas.microsoft.com/office/drawing/2014/main" val="3937858857"/>
                    </a:ext>
                  </a:extLst>
                </a:gridCol>
                <a:gridCol w="1921977">
                  <a:extLst>
                    <a:ext uri="{9D8B030D-6E8A-4147-A177-3AD203B41FA5}">
                      <a16:colId xmlns:a16="http://schemas.microsoft.com/office/drawing/2014/main" val="1183130424"/>
                    </a:ext>
                  </a:extLst>
                </a:gridCol>
                <a:gridCol w="1574107">
                  <a:extLst>
                    <a:ext uri="{9D8B030D-6E8A-4147-A177-3AD203B41FA5}">
                      <a16:colId xmlns:a16="http://schemas.microsoft.com/office/drawing/2014/main" val="1022769728"/>
                    </a:ext>
                  </a:extLst>
                </a:gridCol>
                <a:gridCol w="1704557">
                  <a:extLst>
                    <a:ext uri="{9D8B030D-6E8A-4147-A177-3AD203B41FA5}">
                      <a16:colId xmlns:a16="http://schemas.microsoft.com/office/drawing/2014/main" val="66243179"/>
                    </a:ext>
                  </a:extLst>
                </a:gridCol>
              </a:tblGrid>
              <a:tr h="222424"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Етапи вступної кампанії 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набір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ф.н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Додатковий набір</a:t>
                      </a:r>
                      <a:endParaRPr lang="uk-UA" sz="15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606720"/>
                  </a:ext>
                </a:extLst>
              </a:tr>
              <a:tr h="22242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 </a:t>
                      </a:r>
                      <a:r>
                        <a:rPr lang="uk-UA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ф.н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 ф.н.</a:t>
                      </a:r>
                      <a:endParaRPr lang="uk-UA" sz="15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extLst>
                  <a:ext uri="{0D108BD9-81ED-4DB2-BD59-A6C34878D82A}">
                    <a16:rowId xmlns:a16="http://schemas.microsoft.com/office/drawing/2014/main" val="319975678"/>
                  </a:ext>
                </a:extLst>
              </a:tr>
              <a:tr h="22242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71504"/>
                  </a:ext>
                </a:extLst>
              </a:tr>
              <a:tr h="900881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 заяв на участь у співбесіді замість ЄВІ, фаховому іспиті, фаховому іспиті замість ЄФВВ</a:t>
                      </a:r>
                      <a:endParaRPr lang="uk-UA" sz="15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5562" indent="-9015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місця державного  замовлення;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77" indent="90157"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місця за кошти фізичних та/або юридичних осіб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1 липня до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00  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липня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2 вересня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вересня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1 жовтня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5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жовтня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7 по 20 жовтня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extLst>
                  <a:ext uri="{0D108BD9-81ED-4DB2-BD59-A6C34878D82A}">
                    <a16:rowId xmlns:a16="http://schemas.microsoft.com/office/drawing/2014/main" val="586423804"/>
                  </a:ext>
                </a:extLst>
              </a:tr>
              <a:tr h="22242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Початок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прийому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документів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серпня</a:t>
                      </a:r>
                      <a:endParaRPr lang="uk-UA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вересня</a:t>
                      </a:r>
                      <a:endParaRPr lang="uk-UA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жовтня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жовтня</a:t>
                      </a:r>
                      <a:endParaRPr lang="uk-UA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extLst>
                  <a:ext uri="{0D108BD9-81ED-4DB2-BD59-A6C34878D82A}">
                    <a16:rowId xmlns:a16="http://schemas.microsoft.com/office/drawing/2014/main" val="3456028254"/>
                  </a:ext>
                </a:extLst>
              </a:tr>
              <a:tr h="23083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Закінчення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прийому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документів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</a:t>
                      </a:r>
                      <a:r>
                        <a:rPr lang="uk-UA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серпня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</a:t>
                      </a:r>
                      <a:r>
                        <a:rPr lang="uk-UA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вересня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</a:t>
                      </a:r>
                      <a:r>
                        <a:rPr lang="uk-UA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жовтня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</a:t>
                      </a:r>
                      <a:r>
                        <a:rPr lang="uk-UA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 жовтня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extLst>
                  <a:ext uri="{0D108BD9-81ED-4DB2-BD59-A6C34878D82A}">
                    <a16:rowId xmlns:a16="http://schemas.microsoft.com/office/drawing/2014/main" val="2588660787"/>
                  </a:ext>
                </a:extLst>
              </a:tr>
              <a:tr h="444849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 проведення співбесід замість ЄВІ, фахових іспитів та  фахових іспитів замість ЄФВВ (для пільговиків)</a:t>
                      </a:r>
                      <a:endParaRPr lang="uk-UA" sz="15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17  до 28 липня</a:t>
                      </a: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(включно)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26" marR="40426" marT="0" marB="0" anchor="ctr"/>
                </a:tc>
                <a:extLst>
                  <a:ext uri="{0D108BD9-81ED-4DB2-BD59-A6C34878D82A}">
                    <a16:rowId xmlns:a16="http://schemas.microsoft.com/office/drawing/2014/main" val="2004203037"/>
                  </a:ext>
                </a:extLst>
              </a:tr>
              <a:tr h="444849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співбесід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фахового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іспиту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фізичних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та/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юридичних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8 до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вересня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3 до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жовтня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14-21 жовтня</a:t>
                      </a:r>
                      <a:endParaRPr lang="uk-UA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extLst>
                  <a:ext uri="{0D108BD9-81ED-4DB2-BD59-A6C34878D82A}">
                    <a16:rowId xmlns:a16="http://schemas.microsoft.com/office/drawing/2014/main" val="2982162761"/>
                  </a:ext>
                </a:extLst>
              </a:tr>
              <a:tr h="6672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рекомендацій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зарахування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1272" indent="-90157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державного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замовлення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1272" indent="-90157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фізичних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та/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юридичних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пізніше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раніше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серпня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вересня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жовтня</a:t>
                      </a:r>
                      <a:endParaRPr lang="uk-UA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жовтня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extLst>
                  <a:ext uri="{0D108BD9-81ED-4DB2-BD59-A6C34878D82A}">
                    <a16:rowId xmlns:a16="http://schemas.microsoft.com/office/drawing/2014/main" val="1922396490"/>
                  </a:ext>
                </a:extLst>
              </a:tr>
              <a:tr h="889698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зарахування</a:t>
                      </a:r>
                      <a:endParaRPr lang="ru-RU" sz="15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1272" indent="-90157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державного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замовлення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1272" indent="-90157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фізичних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та/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юридичних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50507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серпня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indent="20942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до 18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0942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вересня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0942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до 18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0942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вересня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</a:t>
                      </a:r>
                      <a:r>
                        <a:rPr lang="uk-UA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 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жовтня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</a:t>
                      </a:r>
                      <a:r>
                        <a:rPr lang="uk-UA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жовтня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extLst>
                  <a:ext uri="{0D108BD9-81ED-4DB2-BD59-A6C34878D82A}">
                    <a16:rowId xmlns:a16="http://schemas.microsoft.com/office/drawing/2014/main" val="1577113529"/>
                  </a:ext>
                </a:extLst>
              </a:tr>
              <a:tr h="82661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зарахування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вступників</a:t>
                      </a:r>
                      <a:endParaRPr lang="ru-RU" sz="15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1272" indent="-9015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державного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замовлення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747" indent="-90157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фізичних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та/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юридичних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серпня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серпня</a:t>
                      </a:r>
                      <a:r>
                        <a:rPr lang="uk-UA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вересня;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до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вересня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пізніше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жовтня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пізніше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жовтня</a:t>
                      </a:r>
                      <a:endParaRPr lang="uk-UA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6" marR="40426" marT="0" marB="0" anchor="ctr"/>
                </a:tc>
                <a:extLst>
                  <a:ext uri="{0D108BD9-81ED-4DB2-BD59-A6C34878D82A}">
                    <a16:rowId xmlns:a16="http://schemas.microsoft.com/office/drawing/2014/main" val="1518945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91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066;p54"/>
          <p:cNvSpPr/>
          <p:nvPr/>
        </p:nvSpPr>
        <p:spPr>
          <a:xfrm>
            <a:off x="312369" y="1510130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7" name="Google Shape;2064;p54"/>
          <p:cNvSpPr/>
          <p:nvPr/>
        </p:nvSpPr>
        <p:spPr>
          <a:xfrm>
            <a:off x="684634" y="246438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30" name="Google Shape;2068;p54"/>
          <p:cNvSpPr/>
          <p:nvPr/>
        </p:nvSpPr>
        <p:spPr>
          <a:xfrm rot="1599750">
            <a:off x="10969920" y="2762821"/>
            <a:ext cx="237560" cy="206579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4" name="Google Shape;2066;p54"/>
          <p:cNvSpPr/>
          <p:nvPr/>
        </p:nvSpPr>
        <p:spPr>
          <a:xfrm>
            <a:off x="2355799" y="5362806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528" y="680136"/>
            <a:ext cx="8767341" cy="829994"/>
          </a:xfrm>
        </p:spPr>
        <p:txBody>
          <a:bodyPr/>
          <a:lstStyle/>
          <a:p>
            <a:pPr lvl="0"/>
            <a:r>
              <a:rPr lang="uk-UA" sz="3200" b="1" cap="all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</a:t>
            </a:r>
            <a:endParaRPr lang="ru-RU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grpSp>
        <p:nvGrpSpPr>
          <p:cNvPr id="4" name="Google Shape;2069;p54"/>
          <p:cNvGrpSpPr/>
          <p:nvPr/>
        </p:nvGrpSpPr>
        <p:grpSpPr>
          <a:xfrm>
            <a:off x="11495974" y="6188633"/>
            <a:ext cx="511113" cy="444217"/>
            <a:chOff x="4846375" y="2021950"/>
            <a:chExt cx="436650" cy="379500"/>
          </a:xfrm>
        </p:grpSpPr>
        <p:sp>
          <p:nvSpPr>
            <p:cNvPr id="15" name="Google Shape;2070;p5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6" name="Google Shape;2071;p5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7" name="Google Shape;2072;p5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8" name="Google Shape;2073;p5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9" name="Google Shape;2074;p5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0" name="Google Shape;2075;p5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1" name="Google Shape;2076;p5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2" name="Google Shape;2077;p5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3" name="Google Shape;2078;p5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</p:grpSp>
      <p:sp>
        <p:nvSpPr>
          <p:cNvPr id="26" name="Google Shape;2066;p54"/>
          <p:cNvSpPr/>
          <p:nvPr/>
        </p:nvSpPr>
        <p:spPr>
          <a:xfrm>
            <a:off x="10961607" y="4241852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8" name="Google Shape;2064;p54"/>
          <p:cNvSpPr/>
          <p:nvPr/>
        </p:nvSpPr>
        <p:spPr>
          <a:xfrm>
            <a:off x="3455267" y="6300355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9" name="Google Shape;2064;p54"/>
          <p:cNvSpPr/>
          <p:nvPr/>
        </p:nvSpPr>
        <p:spPr>
          <a:xfrm>
            <a:off x="11618196" y="536280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4151173-9901-4BDB-A90B-D7C625D97DE9}"/>
              </a:ext>
            </a:extLst>
          </p:cNvPr>
          <p:cNvSpPr/>
          <p:nvPr/>
        </p:nvSpPr>
        <p:spPr>
          <a:xfrm>
            <a:off x="396750" y="1182792"/>
            <a:ext cx="11522898" cy="5250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заяви, поданої в паперовій формі, вступник додає:</a:t>
            </a:r>
          </a:p>
          <a:p>
            <a:pPr lvl="0"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1) копію документа (одного з документів), що посвідчує особу, передбаченого Законом України «Про Єдиний державний демографічний реєстр та документи, що підтверджують громадянство України, посвідчують особу чи її спеціальний статус»;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подачі паспорта у формі ІD картки додатково - копію Витягу з ДІЇ про місце проживання;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копію довідки про присвоєння </a:t>
            </a:r>
            <a:r>
              <a:rPr lang="uk-UA" sz="20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РНОКПП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3) копію військово-облікового документа (у військовозобов’язаних – військового квитка або тимчасового посвідчення, а у призовників - посвідчення про приписку до призовних дільниць) з відміткою  ТЦК та СП (територіального центру комплектування та соціальної підтримки);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4) копію документа державного зразка про раніше здобутий освітній (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кваліфікаційний) рівень, на основі якого здійснюється вступ, і копію додатка до нього;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5) копію екзаменаційного листка єдиного фахового вступного випробування / єдиного вступного іспиту;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6) чотири кольорові фотокартки розміром 3 х 4 см.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подання заяви в паперовій формі вступник особисто пред'являє оригінали!!!</a:t>
            </a:r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3C15A49-FFA7-472A-9789-B1305D15BCC7}"/>
              </a:ext>
            </a:extLst>
          </p:cNvPr>
          <p:cNvSpPr/>
          <p:nvPr/>
        </p:nvSpPr>
        <p:spPr>
          <a:xfrm>
            <a:off x="4214949" y="88990"/>
            <a:ext cx="7977050" cy="7939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i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uk-UA" sz="4000" b="1" i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кампанія 2024</a:t>
            </a:r>
            <a:endParaRPr lang="uk-UA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3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363662" y="4581732"/>
            <a:ext cx="2641600" cy="646400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uk-UA" altLang="ru-RU" sz="6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idx="2"/>
          </p:nvPr>
        </p:nvSpPr>
        <p:spPr>
          <a:xfrm>
            <a:off x="6122800" y="3989025"/>
            <a:ext cx="2641600" cy="646400"/>
          </a:xfrm>
        </p:spPr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 idx="9"/>
          </p:nvPr>
        </p:nvSpPr>
        <p:spPr>
          <a:xfrm>
            <a:off x="4775199" y="2212893"/>
            <a:ext cx="2641600" cy="557074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06412" y="314347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endParaRPr lang="uk-UA" sz="36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25" name="Заголовок 18"/>
          <p:cNvSpPr txBox="1">
            <a:spLocks/>
          </p:cNvSpPr>
          <p:nvPr/>
        </p:nvSpPr>
        <p:spPr>
          <a:xfrm>
            <a:off x="190500" y="3814482"/>
            <a:ext cx="2987924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Fredoka One"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175624" y="242191"/>
            <a:ext cx="7461575" cy="6214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kern="0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персональні консультанти</a:t>
            </a:r>
            <a:endParaRPr lang="uk-UA" sz="3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14825" y="1153671"/>
            <a:ext cx="3418002" cy="11304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агротехнологій та природокористування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114825" y="2381812"/>
            <a:ext cx="3429515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Яценко Віталій Миколайович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0980300933</a:t>
            </a: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126338" y="3883363"/>
            <a:ext cx="3418002" cy="10823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Факультет ветеринарної медицини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3849140" y="1150365"/>
            <a:ext cx="2378889" cy="10823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B8AD"/>
              </a:buClr>
              <a:buSzPts val="1800"/>
            </a:pPr>
            <a:r>
              <a:rPr lang="uk-UA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Факультет </a:t>
            </a:r>
          </a:p>
          <a:p>
            <a:pPr lvl="0" algn="ctr">
              <a:buClr>
                <a:srgbClr val="00B8AD"/>
              </a:buClr>
              <a:buSzPts val="1800"/>
            </a:pPr>
            <a:r>
              <a:rPr lang="uk-UA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економіки і менеджменту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6486563" y="1157144"/>
            <a:ext cx="2327274" cy="11318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Біолого-технологічний факультет</a:t>
            </a: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9422450" y="1121631"/>
            <a:ext cx="2540950" cy="11568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Інженерно-технологічний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</a:p>
        </p:txBody>
      </p:sp>
      <p:sp>
        <p:nvSpPr>
          <p:cNvPr id="31" name="Округлений прямокутник 30"/>
          <p:cNvSpPr/>
          <p:nvPr/>
        </p:nvSpPr>
        <p:spPr>
          <a:xfrm>
            <a:off x="6485126" y="3814482"/>
            <a:ext cx="2438330" cy="11406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Факультет харчових технологій 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32" name="Округлений прямокутник 31"/>
          <p:cNvSpPr/>
          <p:nvPr/>
        </p:nvSpPr>
        <p:spPr>
          <a:xfrm>
            <a:off x="9414399" y="3782196"/>
            <a:ext cx="2540950" cy="11729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</a:p>
        </p:txBody>
      </p:sp>
      <p:sp>
        <p:nvSpPr>
          <p:cNvPr id="33" name="Округлений прямокутник 32"/>
          <p:cNvSpPr/>
          <p:nvPr/>
        </p:nvSpPr>
        <p:spPr>
          <a:xfrm>
            <a:off x="3808175" y="3846588"/>
            <a:ext cx="2414522" cy="11190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Факультет будівництва та транспорту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34" name="Прямокутник 33"/>
          <p:cNvSpPr/>
          <p:nvPr/>
        </p:nvSpPr>
        <p:spPr>
          <a:xfrm>
            <a:off x="6486563" y="2407028"/>
            <a:ext cx="2327274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Попсуй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Вячеслав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Васильович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095 25 75 308</a:t>
            </a:r>
          </a:p>
        </p:txBody>
      </p:sp>
      <p:sp>
        <p:nvSpPr>
          <p:cNvPr id="35" name="Прямокутник 34"/>
          <p:cNvSpPr/>
          <p:nvPr/>
        </p:nvSpPr>
        <p:spPr>
          <a:xfrm>
            <a:off x="3849140" y="2381811"/>
            <a:ext cx="2400511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Селезень Олена Миколаївна</a:t>
            </a:r>
          </a:p>
          <a:p>
            <a:pPr algn="ctr"/>
            <a:r>
              <a:rPr lang="uk-UA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0509155215</a:t>
            </a:r>
            <a:endParaRPr lang="ru-RU" sz="2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кутник 35"/>
          <p:cNvSpPr/>
          <p:nvPr/>
        </p:nvSpPr>
        <p:spPr>
          <a:xfrm>
            <a:off x="114825" y="5026088"/>
            <a:ext cx="3429515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Калашник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 Миколайович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050 61 38 181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кутник 36"/>
          <p:cNvSpPr/>
          <p:nvPr/>
        </p:nvSpPr>
        <p:spPr>
          <a:xfrm>
            <a:off x="3841529" y="5026087"/>
            <a:ext cx="2400511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Дранік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7313"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0950207552</a:t>
            </a:r>
          </a:p>
        </p:txBody>
      </p:sp>
      <p:sp>
        <p:nvSpPr>
          <p:cNvPr id="38" name="Прямокутник 37"/>
          <p:cNvSpPr/>
          <p:nvPr/>
        </p:nvSpPr>
        <p:spPr>
          <a:xfrm>
            <a:off x="6485126" y="5026087"/>
            <a:ext cx="2439799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Кошель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Юріївна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0501314350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9422449" y="2426005"/>
            <a:ext cx="2540951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Рибенко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0995080373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9406348" y="5026087"/>
            <a:ext cx="2557052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Кузьменко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066 355 24 53</a:t>
            </a:r>
          </a:p>
        </p:txBody>
      </p:sp>
    </p:spTree>
    <p:extLst>
      <p:ext uri="{BB962C8B-B14F-4D97-AF65-F5344CB8AC3E}">
        <p14:creationId xmlns:p14="http://schemas.microsoft.com/office/powerpoint/2010/main" val="136494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524626" y="2643188"/>
            <a:ext cx="3857625" cy="14287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696668"/>
              </p:ext>
            </p:extLst>
          </p:nvPr>
        </p:nvGraphicFramePr>
        <p:xfrm>
          <a:off x="1524000" y="357166"/>
          <a:ext cx="10111530" cy="616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5763822" y="5186440"/>
            <a:ext cx="8401049" cy="2303204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uk-UA" altLang="ru-RU" sz="6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3991896" y="5186440"/>
            <a:ext cx="3218529" cy="1014336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800" b="1" u="sng" dirty="0"/>
              <a:t> </a:t>
            </a:r>
          </a:p>
          <a:p>
            <a:pPr marL="186262" indent="0">
              <a:buNone/>
            </a:pPr>
            <a:r>
              <a:rPr lang="uk-UA" sz="2800" dirty="0"/>
              <a:t>    </a:t>
            </a:r>
          </a:p>
          <a:p>
            <a:pPr marL="186262" indent="0">
              <a:buNone/>
            </a:pP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snau.edu.ua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20435" y="306367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uk-UA" sz="3600" b="1" kern="0" cap="all" dirty="0">
                <a:solidFill>
                  <a:srgbClr val="FF0000"/>
                </a:solidFill>
                <a:sym typeface="Fredoka One"/>
              </a:rPr>
              <a:t>НАШІ КОНТАКТИ</a:t>
            </a:r>
            <a:endParaRPr lang="uk-UA" sz="3600" kern="0" dirty="0">
              <a:solidFill>
                <a:srgbClr val="FF0000"/>
              </a:solidFill>
              <a:sym typeface="Fredoka O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858" y="1476269"/>
            <a:ext cx="37533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Адреса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Сумський національний аграрний університет, 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Вул. Герасима Кондратьєва, 160, 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Суми, Сумська область, 400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21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Helvetica Neue"/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E-mail: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  <a:hlinkClick r:id="rId4"/>
              </a:rPr>
              <a:t>admin@snau.edu.ua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Helvetica Neue"/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Helvetica Neue"/>
            </a:endParaRPr>
          </a:p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Приймальня комісія:</a:t>
            </a:r>
          </a:p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корпус факультету економіки і менеджменту, </a:t>
            </a:r>
          </a:p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1 поверх, каб. 131, 132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+38 (0542) 70-11-58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E-mail: pk_snau@ukr.net</a:t>
            </a:r>
            <a:endParaRPr lang="uk-UA" b="0" i="0" dirty="0">
              <a:solidFill>
                <a:schemeClr val="accent5">
                  <a:lumMod val="50000"/>
                </a:schemeClr>
              </a:solidFill>
              <a:effectLst/>
              <a:latin typeface="Helvetica Neue"/>
            </a:endParaRPr>
          </a:p>
        </p:txBody>
      </p:sp>
      <p:pic>
        <p:nvPicPr>
          <p:cNvPr id="1026" name="Picture 2" descr="https://snau.edu.ua/wp-content/uploads/2020/12/%D1%81%D0%BE%D1%86-%D1%81%D0%B5%D1%82%D0%B8-1024x6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42" y="1216800"/>
            <a:ext cx="6729983" cy="39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5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BC6047-F203-41EC-98F4-5E2CDF406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114211"/>
            <a:ext cx="4067251" cy="95831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D3CC2AC-3C9E-4DA4-A576-8BCD2A80C658}"/>
              </a:ext>
            </a:extLst>
          </p:cNvPr>
          <p:cNvSpPr/>
          <p:nvPr/>
        </p:nvSpPr>
        <p:spPr>
          <a:xfrm>
            <a:off x="4062376" y="0"/>
            <a:ext cx="8021135" cy="10725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ПРИЙОМУ НА НАВЧАННЯ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ОСВІТНІМ СТУПЕНЕМ МАГІСТРА</a:t>
            </a:r>
            <a:endParaRPr lang="uk-UA" sz="3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6D816E-A1B0-4518-B87A-1DC9B6410144}"/>
              </a:ext>
            </a:extLst>
          </p:cNvPr>
          <p:cNvSpPr/>
          <p:nvPr/>
        </p:nvSpPr>
        <p:spPr>
          <a:xfrm>
            <a:off x="346229" y="1225118"/>
            <a:ext cx="11611992" cy="5406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НРК6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НРК7 (особи,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бакалавра,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освітньо-кваліфікаційний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itchFamily="18" charset="0"/>
              </a:rPr>
              <a:t>В 2024 СНАУ оголошує набір на нові спеціальності (ОПП): </a:t>
            </a:r>
          </a:p>
          <a:p>
            <a:pPr algn="ctr"/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ОПП Технології в аквакультурі спеціальність 204 ТВППТ. 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здобуття ступеня магістра за спеціальністю 081 «Право» приймаються особи, які  здобули  ступінь  бакалавра  з  спеціальностей  081  «Право»  або  293 «Міжнародне право», напрямів 6.030401 «Правознавство», 6.030202 «Міжнародне право».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здобуття ступеня магістра  Сумський НАУ здійснює прийом на навчання за ОПП   "Ветеринарна медицина" та   "Ветеринарна гігієна, санітарія і експертиза“ вступників на основі повної загальної середньої освіти, НРК5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може вступити до Сумського НАУ для здобуття ступеня магістра на основі ступеня бакалавра, магістра та освітньо-кваліфікаційного рівня спеціаліста, здобутого за іншою спеціальністю (напрямом підготовки) , крім вступу на спеціальність “Право”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443521" y="2833545"/>
            <a:ext cx="5989108" cy="1705766"/>
          </a:xfrm>
        </p:spPr>
        <p:txBody>
          <a:bodyPr>
            <a:noAutofit/>
          </a:bodyPr>
          <a:lstStyle/>
          <a:p>
            <a:pPr marL="3047924" lvl="5" indent="0">
              <a:buNone/>
            </a:pPr>
            <a:r>
              <a:rPr lang="uk-UA" sz="1800" b="1" dirty="0">
                <a:solidFill>
                  <a:schemeClr val="tx1"/>
                </a:solidFill>
              </a:rPr>
              <a:t> </a:t>
            </a:r>
            <a:r>
              <a:rPr lang="uk-UA" sz="1800" b="1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</a:p>
          <a:p>
            <a:pPr marL="3047924" lvl="5" indent="0">
              <a:buFont typeface="Wingdings" pitchFamily="2" charset="2"/>
              <a:buChar char="Ø"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ru-RU" sz="2667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966" y="1306286"/>
            <a:ext cx="66951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  <a:p>
            <a:r>
              <a:rPr lang="uk-UA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70089" y="4687062"/>
            <a:ext cx="6793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endParaRPr lang="uk-UA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57" y="54254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2BC670-B8D8-4B9D-A924-A29F719CDBA6}"/>
              </a:ext>
            </a:extLst>
          </p:cNvPr>
          <p:cNvSpPr/>
          <p:nvPr/>
        </p:nvSpPr>
        <p:spPr>
          <a:xfrm>
            <a:off x="4252404" y="81610"/>
            <a:ext cx="7811161" cy="8556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новації вступу 2024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4C1249B-5935-461F-AE62-EAE72015C55A}"/>
              </a:ext>
            </a:extLst>
          </p:cNvPr>
          <p:cNvSpPr/>
          <p:nvPr/>
        </p:nvSpPr>
        <p:spPr>
          <a:xfrm>
            <a:off x="0" y="1063225"/>
            <a:ext cx="11904955" cy="55521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для здобуття СВО Магістр: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спеціальності галузей знань: </a:t>
            </a:r>
          </a:p>
          <a:p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 Соціальні та поведінкові науки</a:t>
            </a:r>
          </a:p>
          <a:p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 Управління та адміністрування </a:t>
            </a:r>
          </a:p>
          <a:p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 Право</a:t>
            </a:r>
          </a:p>
          <a:p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Інформаційні технології</a:t>
            </a:r>
          </a:p>
          <a:p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Сфера обслуговування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Публічне управління та адміністрування</a:t>
            </a:r>
          </a:p>
          <a:p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Міжнародне право</a:t>
            </a:r>
          </a:p>
          <a:p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пеціальність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275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«Транспортні технології (на автомобільному транспорті)»:</a:t>
            </a:r>
            <a:endParaRPr lang="uk-UA" sz="2800" b="1" dirty="0">
              <a:effectLst/>
            </a:endParaRPr>
          </a:p>
          <a:p>
            <a:r>
              <a:rPr lang="uk-UA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ЄВІ +ЄДКІ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 спеціальності 275 «Транспортні технології (за видами)» 2024 року (тільки для вступників, які складали відповідний ЄДКІ 2024 року) або фаховий іспит (для інших вступників)</a:t>
            </a:r>
            <a:endParaRPr lang="uk-UA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ЄВІ + Фаховий іспит + Мотиваційний лист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08121580-3D76-4B43-B0E4-28C88B47A79F}"/>
              </a:ext>
            </a:extLst>
          </p:cNvPr>
          <p:cNvSpPr/>
          <p:nvPr/>
        </p:nvSpPr>
        <p:spPr>
          <a:xfrm>
            <a:off x="5530788" y="1846555"/>
            <a:ext cx="1331651" cy="2569865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897D84-C4FE-4858-BDBF-54B08D2EED73}"/>
              </a:ext>
            </a:extLst>
          </p:cNvPr>
          <p:cNvSpPr/>
          <p:nvPr/>
        </p:nvSpPr>
        <p:spPr>
          <a:xfrm>
            <a:off x="6889595" y="2623893"/>
            <a:ext cx="4370573" cy="1015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ЄВІ + ЄФВВ + Мотиваційний лист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8D8784E-868C-4B21-92E3-6A32BCF50B99}"/>
              </a:ext>
            </a:extLst>
          </p:cNvPr>
          <p:cNvSpPr/>
          <p:nvPr/>
        </p:nvSpPr>
        <p:spPr>
          <a:xfrm>
            <a:off x="7824025" y="1010013"/>
            <a:ext cx="3409024" cy="630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ЄВІ 2023, 2024</a:t>
            </a:r>
          </a:p>
        </p:txBody>
      </p:sp>
    </p:spTree>
    <p:extLst>
      <p:ext uri="{BB962C8B-B14F-4D97-AF65-F5344CB8AC3E}">
        <p14:creationId xmlns:p14="http://schemas.microsoft.com/office/powerpoint/2010/main" val="160596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2513755-8D79-4FDA-A25F-1795DA07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43" y="1158239"/>
            <a:ext cx="9722637" cy="54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97B786-8A55-4973-A3AF-93E1F8AEB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1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тупні до магістратури-2024: календар проведення | Український центр  оцінювання якості освіти">
            <a:extLst>
              <a:ext uri="{FF2B5EF4-FFF2-40B4-BE49-F238E27FC236}">
                <a16:creationId xmlns:a16="http://schemas.microsoft.com/office/drawing/2014/main" id="{BF2A364E-0779-4BEC-8C60-C442B77D7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3425" b="9480"/>
          <a:stretch/>
        </p:blipFill>
        <p:spPr bwMode="auto">
          <a:xfrm>
            <a:off x="0" y="69209"/>
            <a:ext cx="5338200" cy="67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1F310FD-2CD9-4826-9CAF-3116E775F12F}"/>
              </a:ext>
            </a:extLst>
          </p:cNvPr>
          <p:cNvSpPr/>
          <p:nvPr/>
        </p:nvSpPr>
        <p:spPr>
          <a:xfrm>
            <a:off x="5338200" y="68749"/>
            <a:ext cx="6853799" cy="10541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Для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успішної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дистанційної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реєстрації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необхідно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діяти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за таким алгоритмом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  <a:endParaRPr lang="uk-UA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6688A4-B798-425A-917E-60B761ED9B94}"/>
              </a:ext>
            </a:extLst>
          </p:cNvPr>
          <p:cNvSpPr/>
          <p:nvPr/>
        </p:nvSpPr>
        <p:spPr>
          <a:xfrm>
            <a:off x="5338200" y="1158699"/>
            <a:ext cx="6853800" cy="5630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 комплект сканованих копій або фотокопій реєстраційних документів:</a:t>
            </a:r>
            <a:endParaRPr lang="uk-UA" b="0" i="0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заповненої </a:t>
            </a:r>
            <a:r>
              <a:rPr lang="uk-UA" b="0" i="0" u="none" strike="noStrike" dirty="0">
                <a:solidFill>
                  <a:srgbClr val="337AB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заяви-анкети</a:t>
            </a:r>
            <a:r>
              <a:rPr lang="uk-UA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оформлення екзаменаційного листка </a:t>
            </a:r>
            <a:r>
              <a:rPr lang="uk-UA" b="1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 своїм накладеним кваліфікованим електронним підписом (КЕП)</a:t>
            </a:r>
            <a:r>
              <a:rPr lang="uk-UA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що посвідчує особу, зазначеного в анкеті-заяві;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що підтверджує інформацію про  реєстраційний номер облікової картки платника податків (РНОКПП), або документа, що підтверджує причину невнесення до анкети-заяви інформації про РНОКПП;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про здобутий ступінь вищої освіти </a:t>
            </a:r>
            <a:r>
              <a:rPr lang="uk-UA" b="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(для осіб, які завершили навчання в минулі роки);</a:t>
            </a:r>
            <a:endParaRPr lang="uk-UA" b="0" i="0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u="none" strike="noStrike" dirty="0">
                <a:solidFill>
                  <a:srgbClr val="337AB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довідки</a:t>
            </a:r>
            <a:r>
              <a:rPr lang="uk-UA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щодо планового строку завершення навчання та отримання диплома у 2024 році;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фотокартки для документів (кольорової або чорно-білої) із зображенням, що відповідає досягнутому віку вступника / вступниці;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 висновку за формою первинної облікової документації 086-3/о </a:t>
            </a:r>
            <a:r>
              <a:rPr lang="uk-UA" b="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(у разі необхідності створення особливих (спеціальних) умов для проходження вступних випробувань). </a:t>
            </a:r>
            <a:endParaRPr lang="uk-UA" b="0" i="0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3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AAE51DF-741A-43F7-87F8-61840D93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69" y="1047301"/>
            <a:ext cx="9966476" cy="56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8DC8C-2B04-4B44-936F-AFDED773E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8DC8C-2B04-4B44-936F-AFDED773E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A65678E9-B791-4727-B51E-410DB7A1E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1150075"/>
            <a:ext cx="9830043" cy="55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6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8DC8C-2B04-4B44-936F-AFDED773E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AD7AB3E7-22F4-4A69-B182-82D3F111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66" y="1120957"/>
            <a:ext cx="10040983" cy="564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6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8DC8C-2B04-4B44-936F-AFDED773E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2C0FC9E-2AEF-47C1-B95C-693D8C5B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7" y="1058091"/>
            <a:ext cx="10310949" cy="57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94059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 Green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1CCAF"/>
      </a:accent1>
      <a:accent2>
        <a:srgbClr val="FFFFFF"/>
      </a:accent2>
      <a:accent3>
        <a:srgbClr val="7EF18D"/>
      </a:accent3>
      <a:accent4>
        <a:srgbClr val="00B8A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eneral Green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1CCAF"/>
      </a:accent1>
      <a:accent2>
        <a:srgbClr val="FFFFFF"/>
      </a:accent2>
      <a:accent3>
        <a:srgbClr val="7EF18D"/>
      </a:accent3>
      <a:accent4>
        <a:srgbClr val="00B8A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766</Words>
  <Application>Microsoft Office PowerPoint</Application>
  <PresentationFormat>Широкий екран</PresentationFormat>
  <Paragraphs>246</Paragraphs>
  <Slides>19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19</vt:i4>
      </vt:variant>
    </vt:vector>
  </HeadingPairs>
  <TitlesOfParts>
    <vt:vector size="30" baseType="lpstr">
      <vt:lpstr>Arial</vt:lpstr>
      <vt:lpstr>Calibri</vt:lpstr>
      <vt:lpstr>Fredoka One</vt:lpstr>
      <vt:lpstr>Helvetica Neue</vt:lpstr>
      <vt:lpstr>Nunito</vt:lpstr>
      <vt:lpstr>Roboto</vt:lpstr>
      <vt:lpstr>Times New Roman</vt:lpstr>
      <vt:lpstr>Verdana</vt:lpstr>
      <vt:lpstr>Wingdings</vt:lpstr>
      <vt:lpstr>General Green CV by Slidesgo</vt:lpstr>
      <vt:lpstr>2_General Green CV by Slidesgo</vt:lpstr>
      <vt:lpstr>    Про вступ 2024 до магістратури СНАУ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</vt:lpstr>
      <vt:lpstr>     </vt:lpstr>
      <vt:lpstr>Презентація PowerPoint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вступ 2021 для батьків та учнів</dc:title>
  <dc:creator>Ніна Мельник</dc:creator>
  <cp:lastModifiedBy>Dell</cp:lastModifiedBy>
  <cp:revision>73</cp:revision>
  <dcterms:created xsi:type="dcterms:W3CDTF">2020-12-10T16:19:51Z</dcterms:created>
  <dcterms:modified xsi:type="dcterms:W3CDTF">2024-05-08T13:15:04Z</dcterms:modified>
</cp:coreProperties>
</file>