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  <p:sldMasterId id="2147483701" r:id="rId3"/>
  </p:sldMasterIdLst>
  <p:notesMasterIdLst>
    <p:notesMasterId r:id="rId19"/>
  </p:notesMasterIdLst>
  <p:sldIdLst>
    <p:sldId id="258" r:id="rId4"/>
    <p:sldId id="259" r:id="rId5"/>
    <p:sldId id="262" r:id="rId6"/>
    <p:sldId id="260" r:id="rId7"/>
    <p:sldId id="261" r:id="rId8"/>
    <p:sldId id="272" r:id="rId9"/>
    <p:sldId id="270" r:id="rId10"/>
    <p:sldId id="264" r:id="rId11"/>
    <p:sldId id="267" r:id="rId12"/>
    <p:sldId id="276" r:id="rId13"/>
    <p:sldId id="277" r:id="rId14"/>
    <p:sldId id="268" r:id="rId15"/>
    <p:sldId id="273" r:id="rId16"/>
    <p:sldId id="275" r:id="rId17"/>
    <p:sldId id="27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3" Type="http://schemas.openxmlformats.org/officeDocument/2006/relationships/slideMaster" Target="slideMasters/slideMaster3.xml" /><Relationship Id="rId21" Type="http://schemas.openxmlformats.org/officeDocument/2006/relationships/viewProps" Target="viewProp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tableStyles" Target="tableStyles.xml" /><Relationship Id="rId10" Type="http://schemas.openxmlformats.org/officeDocument/2006/relationships/slide" Target="slides/slide7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theme" Target="theme/theme1.xml" 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 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179F8-D35C-4AC4-A2EF-055EE7F4CD7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242B85-6C7C-444A-91EE-50A7F632B8C2}">
      <dgm:prSet phldrT="[Текст]"/>
      <dgm:spPr/>
      <dgm:t>
        <a:bodyPr/>
        <a:lstStyle/>
        <a:p>
          <a:r>
            <a:rPr lang="uk-UA" dirty="0"/>
            <a:t>У  СНАУ</a:t>
          </a:r>
          <a:endParaRPr lang="ru-RU" dirty="0"/>
        </a:p>
      </dgm:t>
    </dgm:pt>
    <dgm:pt modelId="{E8E0E7F5-CB54-4447-8575-F68D5D02C393}" type="parTrans" cxnId="{555BBE28-3031-4D9C-80CA-718F016C11ED}">
      <dgm:prSet/>
      <dgm:spPr/>
      <dgm:t>
        <a:bodyPr/>
        <a:lstStyle/>
        <a:p>
          <a:endParaRPr lang="ru-RU"/>
        </a:p>
      </dgm:t>
    </dgm:pt>
    <dgm:pt modelId="{C2B8AFF5-12B7-4485-B2C7-82A9F1C53F76}" type="sibTrans" cxnId="{555BBE28-3031-4D9C-80CA-718F016C11ED}">
      <dgm:prSet/>
      <dgm:spPr/>
      <dgm:t>
        <a:bodyPr/>
        <a:lstStyle/>
        <a:p>
          <a:endParaRPr lang="ru-RU"/>
        </a:p>
      </dgm:t>
    </dgm:pt>
    <dgm:pt modelId="{C4EB13E9-1365-4996-AD42-8903F9AB9761}">
      <dgm:prSet phldrT="[Текст]"/>
      <dgm:spPr/>
      <dgm:t>
        <a:bodyPr/>
        <a:lstStyle/>
        <a:p>
          <a:r>
            <a:rPr lang="uk-UA" b="1" dirty="0">
              <a:latin typeface="Verdana" pitchFamily="34" charset="0"/>
              <a:ea typeface="Verdana" pitchFamily="34" charset="0"/>
              <a:cs typeface="Verdana" pitchFamily="34" charset="0"/>
            </a:rPr>
            <a:t>надають сучасні знання!</a:t>
          </a:r>
          <a:endParaRPr lang="ru-RU" dirty="0"/>
        </a:p>
      </dgm:t>
    </dgm:pt>
    <dgm:pt modelId="{3E43BD54-2D28-4797-8C82-3C1B3E036A37}" type="parTrans" cxnId="{7F8A76B1-2389-4F86-82B3-B3078C56D6E2}">
      <dgm:prSet/>
      <dgm:spPr/>
      <dgm:t>
        <a:bodyPr/>
        <a:lstStyle/>
        <a:p>
          <a:endParaRPr lang="ru-RU"/>
        </a:p>
      </dgm:t>
    </dgm:pt>
    <dgm:pt modelId="{C654F92D-1A55-4AF5-AC44-B6CDCB42F204}" type="sibTrans" cxnId="{7F8A76B1-2389-4F86-82B3-B3078C56D6E2}">
      <dgm:prSet/>
      <dgm:spPr/>
      <dgm:t>
        <a:bodyPr/>
        <a:lstStyle/>
        <a:p>
          <a:endParaRPr lang="ru-RU"/>
        </a:p>
      </dgm:t>
    </dgm:pt>
    <dgm:pt modelId="{6F52D434-4AC9-4FFF-9E00-E3BE82F0CE7C}">
      <dgm:prSet phldrT="[Текст]"/>
      <dgm:spPr>
        <a:solidFill>
          <a:srgbClr val="92D050"/>
        </a:solidFill>
      </dgm:spPr>
      <dgm:t>
        <a:bodyPr/>
        <a:lstStyle/>
        <a:p>
          <a:r>
            <a:rPr lang="uk-UA" dirty="0"/>
            <a:t>У  СНАУ</a:t>
          </a:r>
          <a:endParaRPr lang="ru-RU" dirty="0"/>
        </a:p>
      </dgm:t>
    </dgm:pt>
    <dgm:pt modelId="{1C80BF41-52F8-4815-9C91-1E7647BB9CF8}" type="parTrans" cxnId="{A97E44AF-A242-4E0E-8608-080B08BF55FA}">
      <dgm:prSet/>
      <dgm:spPr/>
      <dgm:t>
        <a:bodyPr/>
        <a:lstStyle/>
        <a:p>
          <a:endParaRPr lang="ru-RU"/>
        </a:p>
      </dgm:t>
    </dgm:pt>
    <dgm:pt modelId="{3EC3D6B0-10B9-4672-B05D-006FDF0356D9}" type="sibTrans" cxnId="{A97E44AF-A242-4E0E-8608-080B08BF55FA}">
      <dgm:prSet/>
      <dgm:spPr/>
      <dgm:t>
        <a:bodyPr/>
        <a:lstStyle/>
        <a:p>
          <a:endParaRPr lang="ru-RU"/>
        </a:p>
      </dgm:t>
    </dgm:pt>
    <dgm:pt modelId="{131D0E97-41A2-4052-B05C-7BCEC5EE8AA1}">
      <dgm:prSet phldrT="[Текст]" custT="1"/>
      <dgm:spPr/>
      <dgm:t>
        <a:bodyPr/>
        <a:lstStyle/>
        <a:p>
          <a:r>
            <a:rPr lang="uk-UA" sz="3000" b="1" dirty="0">
              <a:latin typeface="Verdana" pitchFamily="34" charset="0"/>
              <a:ea typeface="Verdana" pitchFamily="34" charset="0"/>
              <a:cs typeface="Verdana" pitchFamily="34" charset="0"/>
            </a:rPr>
            <a:t>навчатись престижно</a:t>
          </a:r>
          <a:r>
            <a:rPr lang="en-US" sz="3000" b="1" dirty="0">
              <a:latin typeface="Verdana" pitchFamily="34" charset="0"/>
              <a:ea typeface="Verdana" pitchFamily="34" charset="0"/>
              <a:cs typeface="Verdana" pitchFamily="34" charset="0"/>
            </a:rPr>
            <a:t>!!</a:t>
          </a:r>
          <a:r>
            <a:rPr lang="uk-UA" sz="3000" b="1" dirty="0">
              <a:latin typeface="Verdana" pitchFamily="34" charset="0"/>
              <a:ea typeface="Verdana" pitchFamily="34" charset="0"/>
              <a:cs typeface="Verdana" pitchFamily="34" charset="0"/>
            </a:rPr>
            <a:t>!</a:t>
          </a:r>
          <a:endParaRPr lang="ru-RU" sz="3000" dirty="0"/>
        </a:p>
      </dgm:t>
    </dgm:pt>
    <dgm:pt modelId="{25A6A1CA-C436-44FC-BF7B-E37D9490659B}" type="parTrans" cxnId="{13CD57F6-F82A-49D3-ADFA-E8C55452B637}">
      <dgm:prSet/>
      <dgm:spPr/>
      <dgm:t>
        <a:bodyPr/>
        <a:lstStyle/>
        <a:p>
          <a:endParaRPr lang="ru-RU"/>
        </a:p>
      </dgm:t>
    </dgm:pt>
    <dgm:pt modelId="{D1FB54B9-7952-4ED0-A84C-265D9AD0E7DD}" type="sibTrans" cxnId="{13CD57F6-F82A-49D3-ADFA-E8C55452B637}">
      <dgm:prSet/>
      <dgm:spPr/>
      <dgm:t>
        <a:bodyPr/>
        <a:lstStyle/>
        <a:p>
          <a:endParaRPr lang="ru-RU"/>
        </a:p>
      </dgm:t>
    </dgm:pt>
    <dgm:pt modelId="{397F8C34-2D58-4D64-B848-7CE0A0C006B5}">
      <dgm:prSet phldrT="[Текст]"/>
      <dgm:spPr/>
      <dgm:t>
        <a:bodyPr/>
        <a:lstStyle/>
        <a:p>
          <a:r>
            <a:rPr lang="uk-UA" dirty="0"/>
            <a:t>У  СНАУ</a:t>
          </a:r>
          <a:endParaRPr lang="ru-RU" dirty="0"/>
        </a:p>
      </dgm:t>
    </dgm:pt>
    <dgm:pt modelId="{4E5645B7-CDDB-409C-BAE3-2B0C1CA265D5}" type="parTrans" cxnId="{A97B9BE6-1509-49D4-AD9B-6D14E909E2F5}">
      <dgm:prSet/>
      <dgm:spPr/>
      <dgm:t>
        <a:bodyPr/>
        <a:lstStyle/>
        <a:p>
          <a:endParaRPr lang="ru-RU"/>
        </a:p>
      </dgm:t>
    </dgm:pt>
    <dgm:pt modelId="{AC3440A8-5E66-4D9F-8FFD-8A945752494E}" type="sibTrans" cxnId="{A97B9BE6-1509-49D4-AD9B-6D14E909E2F5}">
      <dgm:prSet/>
      <dgm:spPr/>
      <dgm:t>
        <a:bodyPr/>
        <a:lstStyle/>
        <a:p>
          <a:endParaRPr lang="ru-RU"/>
        </a:p>
      </dgm:t>
    </dgm:pt>
    <dgm:pt modelId="{9A4DF8F1-2589-4223-A807-38C0F6C8D2DA}">
      <dgm:prSet phldrT="[Текст]"/>
      <dgm:spPr/>
      <dgm:t>
        <a:bodyPr/>
        <a:lstStyle/>
        <a:p>
          <a:r>
            <a:rPr lang="uk-UA" b="1" dirty="0">
              <a:latin typeface="Verdana" pitchFamily="34" charset="0"/>
              <a:ea typeface="Verdana" pitchFamily="34" charset="0"/>
              <a:cs typeface="Verdana" pitchFamily="34" charset="0"/>
            </a:rPr>
            <a:t>формують фахові вміння!</a:t>
          </a:r>
          <a:endParaRPr lang="ru-RU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87524FB-8DBD-491C-A9F9-C4109F3C1341}" type="parTrans" cxnId="{495185B7-1F81-495F-8D46-910907C371DF}">
      <dgm:prSet/>
      <dgm:spPr/>
      <dgm:t>
        <a:bodyPr/>
        <a:lstStyle/>
        <a:p>
          <a:endParaRPr lang="ru-RU"/>
        </a:p>
      </dgm:t>
    </dgm:pt>
    <dgm:pt modelId="{8CD896F6-FEDE-4C0A-BCD7-8947462DA58B}" type="sibTrans" cxnId="{495185B7-1F81-495F-8D46-910907C371DF}">
      <dgm:prSet/>
      <dgm:spPr/>
      <dgm:t>
        <a:bodyPr/>
        <a:lstStyle/>
        <a:p>
          <a:endParaRPr lang="ru-RU"/>
        </a:p>
      </dgm:t>
    </dgm:pt>
    <dgm:pt modelId="{3876710A-1F9F-449D-B7F4-2BB01108CFB9}" type="pres">
      <dgm:prSet presAssocID="{152179F8-D35C-4AC4-A2EF-055EE7F4CD7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9CCEBF6-C3B3-4ED8-BD32-7B8A80C3E5CD}" type="pres">
      <dgm:prSet presAssocID="{152179F8-D35C-4AC4-A2EF-055EE7F4CD71}" presName="cycle" presStyleCnt="0"/>
      <dgm:spPr/>
    </dgm:pt>
    <dgm:pt modelId="{7A0266B0-3175-44B3-AB50-9D5ABB5B52D3}" type="pres">
      <dgm:prSet presAssocID="{152179F8-D35C-4AC4-A2EF-055EE7F4CD71}" presName="centerShape" presStyleCnt="0"/>
      <dgm:spPr/>
    </dgm:pt>
    <dgm:pt modelId="{6F36F226-9965-4823-BD35-48330620F050}" type="pres">
      <dgm:prSet presAssocID="{152179F8-D35C-4AC4-A2EF-055EE7F4CD71}" presName="connSite" presStyleLbl="node1" presStyleIdx="0" presStyleCnt="4"/>
      <dgm:spPr/>
    </dgm:pt>
    <dgm:pt modelId="{FB50DF4E-C28E-4155-8E3A-5C6CF0701720}" type="pres">
      <dgm:prSet presAssocID="{152179F8-D35C-4AC4-A2EF-055EE7F4CD71}" presName="visible" presStyleLbl="node1" presStyleIdx="0" presStyleCnt="4" custLinFactNeighborX="-384" custLinFactNeighborY="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82F7F4-CE65-45EC-9685-C4C451A1187D}" type="pres">
      <dgm:prSet presAssocID="{E8E0E7F5-CB54-4447-8575-F68D5D02C393}" presName="Name25" presStyleLbl="parChTrans1D1" presStyleIdx="0" presStyleCnt="3"/>
      <dgm:spPr/>
    </dgm:pt>
    <dgm:pt modelId="{A0C7EF94-E90E-4643-A2CD-F394851DAB2A}" type="pres">
      <dgm:prSet presAssocID="{2F242B85-6C7C-444A-91EE-50A7F632B8C2}" presName="node" presStyleCnt="0"/>
      <dgm:spPr/>
    </dgm:pt>
    <dgm:pt modelId="{ED324FBC-CDB1-4CAB-927F-057EED50A55A}" type="pres">
      <dgm:prSet presAssocID="{2F242B85-6C7C-444A-91EE-50A7F632B8C2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2CDB3491-CAA2-4F1E-8C07-67DE8F68F81F}" type="pres">
      <dgm:prSet presAssocID="{2F242B85-6C7C-444A-91EE-50A7F632B8C2}" presName="childNode" presStyleLbl="revTx" presStyleIdx="0" presStyleCnt="3">
        <dgm:presLayoutVars>
          <dgm:bulletEnabled val="1"/>
        </dgm:presLayoutVars>
      </dgm:prSet>
      <dgm:spPr/>
    </dgm:pt>
    <dgm:pt modelId="{DB466EFE-DEDA-4706-9BC2-94ACA88FECAB}" type="pres">
      <dgm:prSet presAssocID="{1C80BF41-52F8-4815-9C91-1E7647BB9CF8}" presName="Name25" presStyleLbl="parChTrans1D1" presStyleIdx="1" presStyleCnt="3"/>
      <dgm:spPr/>
    </dgm:pt>
    <dgm:pt modelId="{03788070-7DA9-4078-96E6-C7F5554C2329}" type="pres">
      <dgm:prSet presAssocID="{6F52D434-4AC9-4FFF-9E00-E3BE82F0CE7C}" presName="node" presStyleCnt="0"/>
      <dgm:spPr/>
    </dgm:pt>
    <dgm:pt modelId="{7D2609F0-6964-4053-A821-E036665BE744}" type="pres">
      <dgm:prSet presAssocID="{6F52D434-4AC9-4FFF-9E00-E3BE82F0CE7C}" presName="parentNode" presStyleLbl="node1" presStyleIdx="2" presStyleCnt="4" custScaleX="119047" custLinFactNeighborX="-12089" custLinFactNeighborY="-6855">
        <dgm:presLayoutVars>
          <dgm:chMax val="1"/>
          <dgm:bulletEnabled val="1"/>
        </dgm:presLayoutVars>
      </dgm:prSet>
      <dgm:spPr/>
    </dgm:pt>
    <dgm:pt modelId="{E145745E-5C3B-48CD-BC0B-28AA9EB61E57}" type="pres">
      <dgm:prSet presAssocID="{6F52D434-4AC9-4FFF-9E00-E3BE82F0CE7C}" presName="childNode" presStyleLbl="revTx" presStyleIdx="1" presStyleCnt="3">
        <dgm:presLayoutVars>
          <dgm:bulletEnabled val="1"/>
        </dgm:presLayoutVars>
      </dgm:prSet>
      <dgm:spPr/>
    </dgm:pt>
    <dgm:pt modelId="{269CDCBF-E8B9-4880-B77C-8A13B290CC68}" type="pres">
      <dgm:prSet presAssocID="{4E5645B7-CDDB-409C-BAE3-2B0C1CA265D5}" presName="Name25" presStyleLbl="parChTrans1D1" presStyleIdx="2" presStyleCnt="3"/>
      <dgm:spPr/>
    </dgm:pt>
    <dgm:pt modelId="{3B38CCB8-9402-4E4E-9EDE-CC13A7AFEB3D}" type="pres">
      <dgm:prSet presAssocID="{397F8C34-2D58-4D64-B848-7CE0A0C006B5}" presName="node" presStyleCnt="0"/>
      <dgm:spPr/>
    </dgm:pt>
    <dgm:pt modelId="{B7B86903-3872-4DEB-9643-6F3ADB0B641F}" type="pres">
      <dgm:prSet presAssocID="{397F8C34-2D58-4D64-B848-7CE0A0C006B5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390E8AA7-EEF1-47E8-9D38-5EC91F72DE25}" type="pres">
      <dgm:prSet presAssocID="{397F8C34-2D58-4D64-B848-7CE0A0C006B5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60D2C04-7B13-4BC3-9A01-AB3DE985CB71}" type="presOf" srcId="{6F52D434-4AC9-4FFF-9E00-E3BE82F0CE7C}" destId="{7D2609F0-6964-4053-A821-E036665BE744}" srcOrd="0" destOrd="0" presId="urn:microsoft.com/office/officeart/2005/8/layout/radial2"/>
    <dgm:cxn modelId="{32209208-ABE6-4AB6-93E5-FE6B556A697A}" type="presOf" srcId="{152179F8-D35C-4AC4-A2EF-055EE7F4CD71}" destId="{3876710A-1F9F-449D-B7F4-2BB01108CFB9}" srcOrd="0" destOrd="0" presId="urn:microsoft.com/office/officeart/2005/8/layout/radial2"/>
    <dgm:cxn modelId="{DE8A3E20-E111-4255-97D1-34C6A0DA0ECB}" type="presOf" srcId="{C4EB13E9-1365-4996-AD42-8903F9AB9761}" destId="{2CDB3491-CAA2-4F1E-8C07-67DE8F68F81F}" srcOrd="0" destOrd="0" presId="urn:microsoft.com/office/officeart/2005/8/layout/radial2"/>
    <dgm:cxn modelId="{555BBE28-3031-4D9C-80CA-718F016C11ED}" srcId="{152179F8-D35C-4AC4-A2EF-055EE7F4CD71}" destId="{2F242B85-6C7C-444A-91EE-50A7F632B8C2}" srcOrd="0" destOrd="0" parTransId="{E8E0E7F5-CB54-4447-8575-F68D5D02C393}" sibTransId="{C2B8AFF5-12B7-4485-B2C7-82A9F1C53F76}"/>
    <dgm:cxn modelId="{5397BA40-01F4-4DDF-AB94-54759F64DA98}" type="presOf" srcId="{1C80BF41-52F8-4815-9C91-1E7647BB9CF8}" destId="{DB466EFE-DEDA-4706-9BC2-94ACA88FECAB}" srcOrd="0" destOrd="0" presId="urn:microsoft.com/office/officeart/2005/8/layout/radial2"/>
    <dgm:cxn modelId="{1912745C-9BC9-454E-A068-6CF842A21EDF}" type="presOf" srcId="{4E5645B7-CDDB-409C-BAE3-2B0C1CA265D5}" destId="{269CDCBF-E8B9-4880-B77C-8A13B290CC68}" srcOrd="0" destOrd="0" presId="urn:microsoft.com/office/officeart/2005/8/layout/radial2"/>
    <dgm:cxn modelId="{5AEC2B43-300E-491A-BE4A-62A9C7492AEB}" type="presOf" srcId="{397F8C34-2D58-4D64-B848-7CE0A0C006B5}" destId="{B7B86903-3872-4DEB-9643-6F3ADB0B641F}" srcOrd="0" destOrd="0" presId="urn:microsoft.com/office/officeart/2005/8/layout/radial2"/>
    <dgm:cxn modelId="{7CA87071-7BEF-4E1B-AB9B-B04B560A8AAF}" type="presOf" srcId="{E8E0E7F5-CB54-4447-8575-F68D5D02C393}" destId="{8682F7F4-CE65-45EC-9685-C4C451A1187D}" srcOrd="0" destOrd="0" presId="urn:microsoft.com/office/officeart/2005/8/layout/radial2"/>
    <dgm:cxn modelId="{5EA46275-D14C-4CC4-9612-C09AECA2CBEF}" type="presOf" srcId="{131D0E97-41A2-4052-B05C-7BCEC5EE8AA1}" destId="{E145745E-5C3B-48CD-BC0B-28AA9EB61E57}" srcOrd="0" destOrd="0" presId="urn:microsoft.com/office/officeart/2005/8/layout/radial2"/>
    <dgm:cxn modelId="{A97E44AF-A242-4E0E-8608-080B08BF55FA}" srcId="{152179F8-D35C-4AC4-A2EF-055EE7F4CD71}" destId="{6F52D434-4AC9-4FFF-9E00-E3BE82F0CE7C}" srcOrd="1" destOrd="0" parTransId="{1C80BF41-52F8-4815-9C91-1E7647BB9CF8}" sibTransId="{3EC3D6B0-10B9-4672-B05D-006FDF0356D9}"/>
    <dgm:cxn modelId="{7F8A76B1-2389-4F86-82B3-B3078C56D6E2}" srcId="{2F242B85-6C7C-444A-91EE-50A7F632B8C2}" destId="{C4EB13E9-1365-4996-AD42-8903F9AB9761}" srcOrd="0" destOrd="0" parTransId="{3E43BD54-2D28-4797-8C82-3C1B3E036A37}" sibTransId="{C654F92D-1A55-4AF5-AC44-B6CDCB42F204}"/>
    <dgm:cxn modelId="{D59C18B7-326B-4C6B-ADC2-12663E821F9D}" type="presOf" srcId="{2F242B85-6C7C-444A-91EE-50A7F632B8C2}" destId="{ED324FBC-CDB1-4CAB-927F-057EED50A55A}" srcOrd="0" destOrd="0" presId="urn:microsoft.com/office/officeart/2005/8/layout/radial2"/>
    <dgm:cxn modelId="{495185B7-1F81-495F-8D46-910907C371DF}" srcId="{397F8C34-2D58-4D64-B848-7CE0A0C006B5}" destId="{9A4DF8F1-2589-4223-A807-38C0F6C8D2DA}" srcOrd="0" destOrd="0" parTransId="{287524FB-8DBD-491C-A9F9-C4109F3C1341}" sibTransId="{8CD896F6-FEDE-4C0A-BCD7-8947462DA58B}"/>
    <dgm:cxn modelId="{A97B9BE6-1509-49D4-AD9B-6D14E909E2F5}" srcId="{152179F8-D35C-4AC4-A2EF-055EE7F4CD71}" destId="{397F8C34-2D58-4D64-B848-7CE0A0C006B5}" srcOrd="2" destOrd="0" parTransId="{4E5645B7-CDDB-409C-BAE3-2B0C1CA265D5}" sibTransId="{AC3440A8-5E66-4D9F-8FFD-8A945752494E}"/>
    <dgm:cxn modelId="{75FEF6EF-7B82-4BC1-9F2C-8DE8A58C60C6}" type="presOf" srcId="{9A4DF8F1-2589-4223-A807-38C0F6C8D2DA}" destId="{390E8AA7-EEF1-47E8-9D38-5EC91F72DE25}" srcOrd="0" destOrd="0" presId="urn:microsoft.com/office/officeart/2005/8/layout/radial2"/>
    <dgm:cxn modelId="{13CD57F6-F82A-49D3-ADFA-E8C55452B637}" srcId="{6F52D434-4AC9-4FFF-9E00-E3BE82F0CE7C}" destId="{131D0E97-41A2-4052-B05C-7BCEC5EE8AA1}" srcOrd="0" destOrd="0" parTransId="{25A6A1CA-C436-44FC-BF7B-E37D9490659B}" sibTransId="{D1FB54B9-7952-4ED0-A84C-265D9AD0E7DD}"/>
    <dgm:cxn modelId="{6363DAF3-A427-42A8-9C74-B1CA163C530F}" type="presParOf" srcId="{3876710A-1F9F-449D-B7F4-2BB01108CFB9}" destId="{79CCEBF6-C3B3-4ED8-BD32-7B8A80C3E5CD}" srcOrd="0" destOrd="0" presId="urn:microsoft.com/office/officeart/2005/8/layout/radial2"/>
    <dgm:cxn modelId="{2C914825-9B94-4E96-9CF8-76701D221FF0}" type="presParOf" srcId="{79CCEBF6-C3B3-4ED8-BD32-7B8A80C3E5CD}" destId="{7A0266B0-3175-44B3-AB50-9D5ABB5B52D3}" srcOrd="0" destOrd="0" presId="urn:microsoft.com/office/officeart/2005/8/layout/radial2"/>
    <dgm:cxn modelId="{DFB79C28-0B83-4F83-AA10-1CBD9AB44A64}" type="presParOf" srcId="{7A0266B0-3175-44B3-AB50-9D5ABB5B52D3}" destId="{6F36F226-9965-4823-BD35-48330620F050}" srcOrd="0" destOrd="0" presId="urn:microsoft.com/office/officeart/2005/8/layout/radial2"/>
    <dgm:cxn modelId="{1433EAC1-7369-492F-9155-BDF804B5951F}" type="presParOf" srcId="{7A0266B0-3175-44B3-AB50-9D5ABB5B52D3}" destId="{FB50DF4E-C28E-4155-8E3A-5C6CF0701720}" srcOrd="1" destOrd="0" presId="urn:microsoft.com/office/officeart/2005/8/layout/radial2"/>
    <dgm:cxn modelId="{C7FE5BEB-3BBF-49D8-9561-DEB59B55A1D5}" type="presParOf" srcId="{79CCEBF6-C3B3-4ED8-BD32-7B8A80C3E5CD}" destId="{8682F7F4-CE65-45EC-9685-C4C451A1187D}" srcOrd="1" destOrd="0" presId="urn:microsoft.com/office/officeart/2005/8/layout/radial2"/>
    <dgm:cxn modelId="{D483E4D3-8575-4D0C-B4E0-73DA80930EFF}" type="presParOf" srcId="{79CCEBF6-C3B3-4ED8-BD32-7B8A80C3E5CD}" destId="{A0C7EF94-E90E-4643-A2CD-F394851DAB2A}" srcOrd="2" destOrd="0" presId="urn:microsoft.com/office/officeart/2005/8/layout/radial2"/>
    <dgm:cxn modelId="{CDDF3D37-4FDE-4E0D-86B2-1636D553A37D}" type="presParOf" srcId="{A0C7EF94-E90E-4643-A2CD-F394851DAB2A}" destId="{ED324FBC-CDB1-4CAB-927F-057EED50A55A}" srcOrd="0" destOrd="0" presId="urn:microsoft.com/office/officeart/2005/8/layout/radial2"/>
    <dgm:cxn modelId="{62BEA978-9C25-42AD-8C78-231976625E52}" type="presParOf" srcId="{A0C7EF94-E90E-4643-A2CD-F394851DAB2A}" destId="{2CDB3491-CAA2-4F1E-8C07-67DE8F68F81F}" srcOrd="1" destOrd="0" presId="urn:microsoft.com/office/officeart/2005/8/layout/radial2"/>
    <dgm:cxn modelId="{8DB70412-AC0A-43ED-9920-BAE264C3303C}" type="presParOf" srcId="{79CCEBF6-C3B3-4ED8-BD32-7B8A80C3E5CD}" destId="{DB466EFE-DEDA-4706-9BC2-94ACA88FECAB}" srcOrd="3" destOrd="0" presId="urn:microsoft.com/office/officeart/2005/8/layout/radial2"/>
    <dgm:cxn modelId="{4D53368C-631C-4EE3-9430-6DBA6AF97C3E}" type="presParOf" srcId="{79CCEBF6-C3B3-4ED8-BD32-7B8A80C3E5CD}" destId="{03788070-7DA9-4078-96E6-C7F5554C2329}" srcOrd="4" destOrd="0" presId="urn:microsoft.com/office/officeart/2005/8/layout/radial2"/>
    <dgm:cxn modelId="{4257A01F-10F3-407A-9E32-7EE64EB66AA9}" type="presParOf" srcId="{03788070-7DA9-4078-96E6-C7F5554C2329}" destId="{7D2609F0-6964-4053-A821-E036665BE744}" srcOrd="0" destOrd="0" presId="urn:microsoft.com/office/officeart/2005/8/layout/radial2"/>
    <dgm:cxn modelId="{DF8838FA-2C85-4284-ABD8-F3188DC721BF}" type="presParOf" srcId="{03788070-7DA9-4078-96E6-C7F5554C2329}" destId="{E145745E-5C3B-48CD-BC0B-28AA9EB61E57}" srcOrd="1" destOrd="0" presId="urn:microsoft.com/office/officeart/2005/8/layout/radial2"/>
    <dgm:cxn modelId="{FE38B2FC-8C2D-4D26-9802-2900F1BD7D4A}" type="presParOf" srcId="{79CCEBF6-C3B3-4ED8-BD32-7B8A80C3E5CD}" destId="{269CDCBF-E8B9-4880-B77C-8A13B290CC68}" srcOrd="5" destOrd="0" presId="urn:microsoft.com/office/officeart/2005/8/layout/radial2"/>
    <dgm:cxn modelId="{F8B9A574-9C76-4C53-9AAB-648FB8B608AB}" type="presParOf" srcId="{79CCEBF6-C3B3-4ED8-BD32-7B8A80C3E5CD}" destId="{3B38CCB8-9402-4E4E-9EDE-CC13A7AFEB3D}" srcOrd="6" destOrd="0" presId="urn:microsoft.com/office/officeart/2005/8/layout/radial2"/>
    <dgm:cxn modelId="{6FC719C8-4441-4F9A-B38C-70A6E265E7BC}" type="presParOf" srcId="{3B38CCB8-9402-4E4E-9EDE-CC13A7AFEB3D}" destId="{B7B86903-3872-4DEB-9643-6F3ADB0B641F}" srcOrd="0" destOrd="0" presId="urn:microsoft.com/office/officeart/2005/8/layout/radial2"/>
    <dgm:cxn modelId="{64048BA2-0B35-4E08-A71B-A02DFF3CD031}" type="presParOf" srcId="{3B38CCB8-9402-4E4E-9EDE-CC13A7AFEB3D}" destId="{390E8AA7-EEF1-47E8-9D38-5EC91F72DE2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CDCBF-E8B9-4880-B77C-8A13B290CC68}">
      <dsp:nvSpPr>
        <dsp:cNvPr id="0" name=""/>
        <dsp:cNvSpPr/>
      </dsp:nvSpPr>
      <dsp:spPr>
        <a:xfrm rot="2563561">
          <a:off x="2682448" y="4328817"/>
          <a:ext cx="928993" cy="59589"/>
        </a:xfrm>
        <a:custGeom>
          <a:avLst/>
          <a:gdLst/>
          <a:ahLst/>
          <a:cxnLst/>
          <a:rect l="0" t="0" r="0" b="0"/>
          <a:pathLst>
            <a:path>
              <a:moveTo>
                <a:pt x="0" y="29794"/>
              </a:moveTo>
              <a:lnTo>
                <a:pt x="928993" y="297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66EFE-DEDA-4706-9BC2-94ACA88FECAB}">
      <dsp:nvSpPr>
        <dsp:cNvPr id="0" name=""/>
        <dsp:cNvSpPr/>
      </dsp:nvSpPr>
      <dsp:spPr>
        <a:xfrm rot="21444997">
          <a:off x="2805413" y="2993706"/>
          <a:ext cx="608883" cy="59589"/>
        </a:xfrm>
        <a:custGeom>
          <a:avLst/>
          <a:gdLst/>
          <a:ahLst/>
          <a:cxnLst/>
          <a:rect l="0" t="0" r="0" b="0"/>
          <a:pathLst>
            <a:path>
              <a:moveTo>
                <a:pt x="0" y="29794"/>
              </a:moveTo>
              <a:lnTo>
                <a:pt x="608883" y="297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2F7F4-CE65-45EC-9685-C4C451A1187D}">
      <dsp:nvSpPr>
        <dsp:cNvPr id="0" name=""/>
        <dsp:cNvSpPr/>
      </dsp:nvSpPr>
      <dsp:spPr>
        <a:xfrm rot="19036439">
          <a:off x="2682448" y="1779770"/>
          <a:ext cx="928993" cy="59589"/>
        </a:xfrm>
        <a:custGeom>
          <a:avLst/>
          <a:gdLst/>
          <a:ahLst/>
          <a:cxnLst/>
          <a:rect l="0" t="0" r="0" b="0"/>
          <a:pathLst>
            <a:path>
              <a:moveTo>
                <a:pt x="0" y="29794"/>
              </a:moveTo>
              <a:lnTo>
                <a:pt x="928993" y="297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0DF4E-C28E-4155-8E3A-5C6CF0701720}">
      <dsp:nvSpPr>
        <dsp:cNvPr id="0" name=""/>
        <dsp:cNvSpPr/>
      </dsp:nvSpPr>
      <dsp:spPr>
        <a:xfrm>
          <a:off x="271751" y="1601912"/>
          <a:ext cx="2967735" cy="29677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24FBC-CDB1-4CAB-927F-057EED50A55A}">
      <dsp:nvSpPr>
        <dsp:cNvPr id="0" name=""/>
        <dsp:cNvSpPr/>
      </dsp:nvSpPr>
      <dsp:spPr>
        <a:xfrm>
          <a:off x="3251882" y="10"/>
          <a:ext cx="1780641" cy="1780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У  СНАУ</a:t>
          </a:r>
          <a:endParaRPr lang="ru-RU" sz="3500" kern="1200" dirty="0"/>
        </a:p>
      </dsp:txBody>
      <dsp:txXfrm>
        <a:off x="3512651" y="260779"/>
        <a:ext cx="1259103" cy="1259103"/>
      </dsp:txXfrm>
    </dsp:sp>
    <dsp:sp modelId="{2CDB3491-CAA2-4F1E-8C07-67DE8F68F81F}">
      <dsp:nvSpPr>
        <dsp:cNvPr id="0" name=""/>
        <dsp:cNvSpPr/>
      </dsp:nvSpPr>
      <dsp:spPr>
        <a:xfrm>
          <a:off x="5210588" y="10"/>
          <a:ext cx="2670962" cy="1780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надають сучасні знання!</a:t>
          </a:r>
          <a:endParaRPr lang="ru-RU" sz="3100" kern="1200" dirty="0"/>
        </a:p>
      </dsp:txBody>
      <dsp:txXfrm>
        <a:off x="5210588" y="10"/>
        <a:ext cx="2670962" cy="1780641"/>
      </dsp:txXfrm>
    </dsp:sp>
    <dsp:sp modelId="{7D2609F0-6964-4053-A821-E036665BE744}">
      <dsp:nvSpPr>
        <dsp:cNvPr id="0" name=""/>
        <dsp:cNvSpPr/>
      </dsp:nvSpPr>
      <dsp:spPr>
        <a:xfrm>
          <a:off x="3412462" y="2071705"/>
          <a:ext cx="2119800" cy="178064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У  СНАУ</a:t>
          </a:r>
          <a:endParaRPr lang="ru-RU" sz="3500" kern="1200" dirty="0"/>
        </a:p>
      </dsp:txBody>
      <dsp:txXfrm>
        <a:off x="3722900" y="2332474"/>
        <a:ext cx="1498924" cy="1259103"/>
      </dsp:txXfrm>
    </dsp:sp>
    <dsp:sp modelId="{E145745E-5C3B-48CD-BC0B-28AA9EB61E57}">
      <dsp:nvSpPr>
        <dsp:cNvPr id="0" name=""/>
        <dsp:cNvSpPr/>
      </dsp:nvSpPr>
      <dsp:spPr>
        <a:xfrm>
          <a:off x="5286378" y="2071705"/>
          <a:ext cx="3179700" cy="1780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0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навчатись престижно</a:t>
          </a:r>
          <a:r>
            <a:rPr lang="en-US" sz="30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!!</a:t>
          </a:r>
          <a:r>
            <a:rPr lang="uk-UA" sz="30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!</a:t>
          </a:r>
          <a:endParaRPr lang="ru-RU" sz="3000" kern="1200" dirty="0"/>
        </a:p>
      </dsp:txBody>
      <dsp:txXfrm>
        <a:off x="5286378" y="2071705"/>
        <a:ext cx="3179700" cy="1780641"/>
      </dsp:txXfrm>
    </dsp:sp>
    <dsp:sp modelId="{B7B86903-3872-4DEB-9643-6F3ADB0B641F}">
      <dsp:nvSpPr>
        <dsp:cNvPr id="0" name=""/>
        <dsp:cNvSpPr/>
      </dsp:nvSpPr>
      <dsp:spPr>
        <a:xfrm>
          <a:off x="3251882" y="4387526"/>
          <a:ext cx="1780641" cy="1780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У  СНАУ</a:t>
          </a:r>
          <a:endParaRPr lang="ru-RU" sz="3500" kern="1200" dirty="0"/>
        </a:p>
      </dsp:txBody>
      <dsp:txXfrm>
        <a:off x="3512651" y="4648295"/>
        <a:ext cx="1259103" cy="1259103"/>
      </dsp:txXfrm>
    </dsp:sp>
    <dsp:sp modelId="{390E8AA7-EEF1-47E8-9D38-5EC91F72DE25}">
      <dsp:nvSpPr>
        <dsp:cNvPr id="0" name=""/>
        <dsp:cNvSpPr/>
      </dsp:nvSpPr>
      <dsp:spPr>
        <a:xfrm>
          <a:off x="5210588" y="4387526"/>
          <a:ext cx="2670962" cy="1780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формують фахові вміння!</a:t>
          </a:r>
          <a:endParaRPr lang="ru-RU" sz="31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210588" y="4387526"/>
        <a:ext cx="2670962" cy="1780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121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F4366-C2F0-4EAD-BED1-5895B532AC46}" type="datetimeFigureOut">
              <a:rPr lang="uk-UA" smtClean="0"/>
              <a:pPr/>
              <a:t>21.12.2020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9972F-5468-422F-8895-200A3ADDFA3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141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640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6ee09ae0bc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6ee09ae0bc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506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6ed7cb55a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6ed7cb55a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072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6ee09ae0bc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6ee09ae0bc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540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335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60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07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110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89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06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06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6ed7cb55a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6ed7cb55a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12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969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33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700000">
            <a:off x="-2749757" y="1941368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8100000">
            <a:off x="-2693988" y="5001408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8100000">
            <a:off x="-1296925" y="56188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-2700000">
            <a:off x="-391417" y="6359260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8100000">
            <a:off x="2420971" y="63931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4481767" y="6406200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941767" y="2082534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075101" y="2262085"/>
            <a:ext cx="533233" cy="466033"/>
          </a:xfrm>
          <a:custGeom>
            <a:avLst/>
            <a:gdLst/>
            <a:ahLst/>
            <a:cxnLst/>
            <a:rect l="l" t="t" r="r" b="b"/>
            <a:pathLst>
              <a:path w="15997" h="13981" fill="none" extrusionOk="0">
                <a:moveTo>
                  <a:pt x="1" y="13241"/>
                </a:moveTo>
                <a:cubicBezTo>
                  <a:pt x="1009" y="12199"/>
                  <a:pt x="2790" y="13980"/>
                  <a:pt x="3798" y="12972"/>
                </a:cubicBezTo>
                <a:cubicBezTo>
                  <a:pt x="4806" y="11964"/>
                  <a:pt x="3025" y="10183"/>
                  <a:pt x="4067" y="9175"/>
                </a:cubicBezTo>
                <a:cubicBezTo>
                  <a:pt x="5075" y="8133"/>
                  <a:pt x="6856" y="9914"/>
                  <a:pt x="7864" y="8906"/>
                </a:cubicBezTo>
                <a:cubicBezTo>
                  <a:pt x="8872" y="7898"/>
                  <a:pt x="7091" y="6117"/>
                  <a:pt x="8100" y="5109"/>
                </a:cubicBezTo>
                <a:cubicBezTo>
                  <a:pt x="9141" y="4100"/>
                  <a:pt x="10922" y="5848"/>
                  <a:pt x="11931" y="4840"/>
                </a:cubicBezTo>
                <a:cubicBezTo>
                  <a:pt x="12939" y="3832"/>
                  <a:pt x="11158" y="2050"/>
                  <a:pt x="12166" y="1042"/>
                </a:cubicBezTo>
                <a:cubicBezTo>
                  <a:pt x="13208" y="1"/>
                  <a:pt x="14989" y="1782"/>
                  <a:pt x="15997" y="773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1133" y="3429000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4" y="1748"/>
                </a:moveTo>
                <a:cubicBezTo>
                  <a:pt x="4034" y="3261"/>
                  <a:pt x="2185" y="4034"/>
                  <a:pt x="1076" y="2958"/>
                </a:cubicBezTo>
                <a:cubicBezTo>
                  <a:pt x="1" y="1849"/>
                  <a:pt x="774" y="35"/>
                  <a:pt x="2320" y="1"/>
                </a:cubicBezTo>
                <a:cubicBezTo>
                  <a:pt x="3261" y="1"/>
                  <a:pt x="4034" y="774"/>
                  <a:pt x="4034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486174" y="387794"/>
            <a:ext cx="1782137" cy="979385"/>
            <a:chOff x="3760525" y="2021950"/>
            <a:chExt cx="1522500" cy="836700"/>
          </a:xfrm>
        </p:grpSpPr>
        <p:sp>
          <p:nvSpPr>
            <p:cNvPr id="19" name="Google Shape;19;p2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" name="Google Shape;73;p2"/>
          <p:cNvSpPr/>
          <p:nvPr/>
        </p:nvSpPr>
        <p:spPr>
          <a:xfrm rot="2700000">
            <a:off x="10262610" y="87269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 rot="-2700000">
            <a:off x="9140138" y="824871"/>
            <a:ext cx="5191261" cy="1664100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 rot="8100000">
            <a:off x="11266305" y="28090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 rot="-2700000">
            <a:off x="8890712" y="-34004"/>
            <a:ext cx="2453027" cy="625501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1127267" y="5025967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8574468" y="5664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9028801" y="45418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10873716" y="5731928"/>
            <a:ext cx="511113" cy="444217"/>
            <a:chOff x="4846375" y="2021950"/>
            <a:chExt cx="436650" cy="379500"/>
          </a:xfrm>
        </p:grpSpPr>
        <p:sp>
          <p:nvSpPr>
            <p:cNvPr id="81" name="Google Shape;81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415600" y="27743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415600" y="3880433"/>
            <a:ext cx="113608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96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16"/>
          <p:cNvSpPr txBox="1">
            <a:spLocks noGrp="1"/>
          </p:cNvSpPr>
          <p:nvPr>
            <p:ph type="subTitle" idx="1"/>
          </p:nvPr>
        </p:nvSpPr>
        <p:spPr>
          <a:xfrm>
            <a:off x="1123317" y="2765565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37" name="Google Shape;737;p16"/>
          <p:cNvSpPr txBox="1">
            <a:spLocks noGrp="1"/>
          </p:cNvSpPr>
          <p:nvPr>
            <p:ph type="title" idx="2" hasCustomPrompt="1"/>
          </p:nvPr>
        </p:nvSpPr>
        <p:spPr>
          <a:xfrm>
            <a:off x="1123317" y="1851967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8" name="Google Shape;738;p16"/>
          <p:cNvSpPr txBox="1">
            <a:spLocks noGrp="1"/>
          </p:cNvSpPr>
          <p:nvPr>
            <p:ph type="subTitle" idx="3"/>
          </p:nvPr>
        </p:nvSpPr>
        <p:spPr>
          <a:xfrm>
            <a:off x="1123317" y="5150132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39" name="Google Shape;739;p16"/>
          <p:cNvSpPr txBox="1">
            <a:spLocks noGrp="1"/>
          </p:cNvSpPr>
          <p:nvPr>
            <p:ph type="title" idx="4" hasCustomPrompt="1"/>
          </p:nvPr>
        </p:nvSpPr>
        <p:spPr>
          <a:xfrm>
            <a:off x="1123317" y="4236533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0" name="Google Shape;740;p16"/>
          <p:cNvSpPr txBox="1">
            <a:spLocks noGrp="1"/>
          </p:cNvSpPr>
          <p:nvPr>
            <p:ph type="subTitle" idx="5"/>
          </p:nvPr>
        </p:nvSpPr>
        <p:spPr>
          <a:xfrm>
            <a:off x="7603484" y="2765565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41" name="Google Shape;741;p16"/>
          <p:cNvSpPr txBox="1">
            <a:spLocks noGrp="1"/>
          </p:cNvSpPr>
          <p:nvPr>
            <p:ph type="title" idx="6" hasCustomPrompt="1"/>
          </p:nvPr>
        </p:nvSpPr>
        <p:spPr>
          <a:xfrm>
            <a:off x="8505484" y="1851967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2" name="Google Shape;742;p16"/>
          <p:cNvSpPr txBox="1">
            <a:spLocks noGrp="1"/>
          </p:cNvSpPr>
          <p:nvPr>
            <p:ph type="subTitle" idx="7"/>
          </p:nvPr>
        </p:nvSpPr>
        <p:spPr>
          <a:xfrm>
            <a:off x="7603484" y="5150132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43" name="Google Shape;743;p16"/>
          <p:cNvSpPr txBox="1">
            <a:spLocks noGrp="1"/>
          </p:cNvSpPr>
          <p:nvPr>
            <p:ph type="title" idx="8" hasCustomPrompt="1"/>
          </p:nvPr>
        </p:nvSpPr>
        <p:spPr>
          <a:xfrm>
            <a:off x="8505484" y="4236533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7040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7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6" name="Google Shape;746;p17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747" name="Google Shape;747;p17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17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17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17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01" name="Google Shape;801;p17"/>
          <p:cNvSpPr/>
          <p:nvPr/>
        </p:nvSpPr>
        <p:spPr>
          <a:xfrm rot="2699642">
            <a:off x="9585250" y="-1694670"/>
            <a:ext cx="2718401" cy="2718401"/>
          </a:xfrm>
          <a:prstGeom prst="frame">
            <a:avLst>
              <a:gd name="adj1" fmla="val 1033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2" name="Google Shape;802;p17"/>
          <p:cNvSpPr/>
          <p:nvPr/>
        </p:nvSpPr>
        <p:spPr>
          <a:xfrm rot="-8100000">
            <a:off x="11099075" y="65394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3" name="Google Shape;803;p17"/>
          <p:cNvSpPr/>
          <p:nvPr/>
        </p:nvSpPr>
        <p:spPr>
          <a:xfrm rot="2700000">
            <a:off x="11099075" y="59335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4" name="Google Shape;804;p17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5" name="Google Shape;805;p17"/>
          <p:cNvSpPr/>
          <p:nvPr/>
        </p:nvSpPr>
        <p:spPr>
          <a:xfrm>
            <a:off x="10799100" y="4735701"/>
            <a:ext cx="99733" cy="33"/>
          </a:xfrm>
          <a:custGeom>
            <a:avLst/>
            <a:gdLst/>
            <a:ahLst/>
            <a:cxnLst/>
            <a:rect l="l" t="t" r="r" b="b"/>
            <a:pathLst>
              <a:path w="2992" h="1" fill="none" extrusionOk="0">
                <a:moveTo>
                  <a:pt x="2991" y="1"/>
                </a:moveTo>
                <a:lnTo>
                  <a:pt x="1" y="1"/>
                </a:ln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6" name="Google Shape;806;p17"/>
          <p:cNvSpPr/>
          <p:nvPr/>
        </p:nvSpPr>
        <p:spPr>
          <a:xfrm>
            <a:off x="1267568" y="13569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7" name="Google Shape;807;p17"/>
          <p:cNvSpPr/>
          <p:nvPr/>
        </p:nvSpPr>
        <p:spPr>
          <a:xfrm>
            <a:off x="851467" y="50192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8" name="Google Shape;808;p17"/>
          <p:cNvSpPr/>
          <p:nvPr/>
        </p:nvSpPr>
        <p:spPr>
          <a:xfrm>
            <a:off x="11242034" y="13569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2057383" y="4050233"/>
            <a:ext cx="3129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0" name="Google Shape;810;p17"/>
          <p:cNvSpPr txBox="1">
            <a:spLocks noGrp="1"/>
          </p:cNvSpPr>
          <p:nvPr>
            <p:ph type="subTitle" idx="1"/>
          </p:nvPr>
        </p:nvSpPr>
        <p:spPr>
          <a:xfrm>
            <a:off x="2057384" y="5022767"/>
            <a:ext cx="3129600" cy="1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11" name="Google Shape;811;p17"/>
          <p:cNvSpPr txBox="1">
            <a:spLocks noGrp="1"/>
          </p:cNvSpPr>
          <p:nvPr>
            <p:ph type="title" idx="2"/>
          </p:nvPr>
        </p:nvSpPr>
        <p:spPr>
          <a:xfrm>
            <a:off x="7005028" y="4050233"/>
            <a:ext cx="3129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2" name="Google Shape;812;p17"/>
          <p:cNvSpPr txBox="1">
            <a:spLocks noGrp="1"/>
          </p:cNvSpPr>
          <p:nvPr>
            <p:ph type="subTitle" idx="3"/>
          </p:nvPr>
        </p:nvSpPr>
        <p:spPr>
          <a:xfrm>
            <a:off x="7005021" y="5022767"/>
            <a:ext cx="3129600" cy="1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13" name="Google Shape;813;p17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57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19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895" name="Google Shape;895;p1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49" name="Google Shape;949;p19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9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9"/>
          <p:cNvSpPr/>
          <p:nvPr/>
        </p:nvSpPr>
        <p:spPr>
          <a:xfrm rot="2699642">
            <a:off x="-1415033" y="5277164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9"/>
          <p:cNvSpPr/>
          <p:nvPr/>
        </p:nvSpPr>
        <p:spPr>
          <a:xfrm rot="-8100000">
            <a:off x="10197675" y="66446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9"/>
          <p:cNvSpPr/>
          <p:nvPr/>
        </p:nvSpPr>
        <p:spPr>
          <a:xfrm rot="2700000">
            <a:off x="10834009" y="63506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4" name="Google Shape;954;p19"/>
          <p:cNvSpPr/>
          <p:nvPr/>
        </p:nvSpPr>
        <p:spPr>
          <a:xfrm>
            <a:off x="11926033" y="5662667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5" name="Google Shape;955;p19"/>
          <p:cNvSpPr/>
          <p:nvPr/>
        </p:nvSpPr>
        <p:spPr>
          <a:xfrm>
            <a:off x="581634" y="11397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6" name="Google Shape;956;p19"/>
          <p:cNvSpPr/>
          <p:nvPr/>
        </p:nvSpPr>
        <p:spPr>
          <a:xfrm rot="10800000">
            <a:off x="736252" y="24131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7" name="Google Shape;957;p19"/>
          <p:cNvSpPr/>
          <p:nvPr/>
        </p:nvSpPr>
        <p:spPr>
          <a:xfrm>
            <a:off x="10387634" y="1360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831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1_Title + Four Columns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0"/>
          <p:cNvSpPr txBox="1">
            <a:spLocks noGrp="1"/>
          </p:cNvSpPr>
          <p:nvPr>
            <p:ph type="title"/>
          </p:nvPr>
        </p:nvSpPr>
        <p:spPr>
          <a:xfrm>
            <a:off x="862251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0" name="Google Shape;960;p20"/>
          <p:cNvSpPr txBox="1">
            <a:spLocks noGrp="1"/>
          </p:cNvSpPr>
          <p:nvPr>
            <p:ph type="subTitle" idx="1"/>
          </p:nvPr>
        </p:nvSpPr>
        <p:spPr>
          <a:xfrm>
            <a:off x="862251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1" name="Google Shape;961;p20"/>
          <p:cNvSpPr txBox="1">
            <a:spLocks noGrp="1"/>
          </p:cNvSpPr>
          <p:nvPr>
            <p:ph type="title" idx="2"/>
          </p:nvPr>
        </p:nvSpPr>
        <p:spPr>
          <a:xfrm>
            <a:off x="3511573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20"/>
          <p:cNvSpPr txBox="1">
            <a:spLocks noGrp="1"/>
          </p:cNvSpPr>
          <p:nvPr>
            <p:ph type="subTitle" idx="3"/>
          </p:nvPr>
        </p:nvSpPr>
        <p:spPr>
          <a:xfrm>
            <a:off x="3511573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3" name="Google Shape;963;p20"/>
          <p:cNvSpPr txBox="1">
            <a:spLocks noGrp="1"/>
          </p:cNvSpPr>
          <p:nvPr>
            <p:ph type="title" idx="4"/>
          </p:nvPr>
        </p:nvSpPr>
        <p:spPr>
          <a:xfrm>
            <a:off x="6212661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20"/>
          <p:cNvSpPr txBox="1">
            <a:spLocks noGrp="1"/>
          </p:cNvSpPr>
          <p:nvPr>
            <p:ph type="subTitle" idx="5"/>
          </p:nvPr>
        </p:nvSpPr>
        <p:spPr>
          <a:xfrm>
            <a:off x="6212661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5" name="Google Shape;965;p20"/>
          <p:cNvSpPr txBox="1">
            <a:spLocks noGrp="1"/>
          </p:cNvSpPr>
          <p:nvPr>
            <p:ph type="title" idx="6"/>
          </p:nvPr>
        </p:nvSpPr>
        <p:spPr>
          <a:xfrm>
            <a:off x="8913748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6" name="Google Shape;966;p20"/>
          <p:cNvSpPr txBox="1">
            <a:spLocks noGrp="1"/>
          </p:cNvSpPr>
          <p:nvPr>
            <p:ph type="subTitle" idx="7"/>
          </p:nvPr>
        </p:nvSpPr>
        <p:spPr>
          <a:xfrm>
            <a:off x="8913748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7" name="Google Shape;967;p20"/>
          <p:cNvSpPr txBox="1">
            <a:spLocks noGrp="1"/>
          </p:cNvSpPr>
          <p:nvPr>
            <p:ph type="title" idx="8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68" name="Google Shape;968;p20"/>
          <p:cNvGrpSpPr/>
          <p:nvPr/>
        </p:nvGrpSpPr>
        <p:grpSpPr>
          <a:xfrm>
            <a:off x="11003115" y="6188415"/>
            <a:ext cx="1085035" cy="596288"/>
            <a:chOff x="3760525" y="2021950"/>
            <a:chExt cx="1522500" cy="836700"/>
          </a:xfrm>
        </p:grpSpPr>
        <p:sp>
          <p:nvSpPr>
            <p:cNvPr id="969" name="Google Shape;969;p2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20"/>
          <p:cNvGrpSpPr/>
          <p:nvPr/>
        </p:nvGrpSpPr>
        <p:grpSpPr>
          <a:xfrm rot="-5400000">
            <a:off x="-273997" y="505442"/>
            <a:ext cx="1709463" cy="939447"/>
            <a:chOff x="3760525" y="2021950"/>
            <a:chExt cx="1522500" cy="836700"/>
          </a:xfrm>
        </p:grpSpPr>
        <p:sp>
          <p:nvSpPr>
            <p:cNvPr id="1024" name="Google Shape;1024;p2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8" name="Google Shape;1078;p20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20"/>
          <p:cNvSpPr/>
          <p:nvPr/>
        </p:nvSpPr>
        <p:spPr>
          <a:xfrm rot="2699642">
            <a:off x="-1520233" y="5307830"/>
            <a:ext cx="2718401" cy="2718401"/>
          </a:xfrm>
          <a:prstGeom prst="frame">
            <a:avLst>
              <a:gd name="adj1" fmla="val 11322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20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20"/>
          <p:cNvSpPr/>
          <p:nvPr/>
        </p:nvSpPr>
        <p:spPr>
          <a:xfrm rot="10800000">
            <a:off x="11990368" y="328000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127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 1">
  <p:cSld name="Title + Design  1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25"/>
          <p:cNvSpPr txBox="1">
            <a:spLocks noGrp="1"/>
          </p:cNvSpPr>
          <p:nvPr>
            <p:ph type="title"/>
          </p:nvPr>
        </p:nvSpPr>
        <p:spPr>
          <a:xfrm>
            <a:off x="1342367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4" name="Google Shape;1304;p25"/>
          <p:cNvSpPr txBox="1">
            <a:spLocks noGrp="1"/>
          </p:cNvSpPr>
          <p:nvPr>
            <p:ph type="subTitle" idx="1"/>
          </p:nvPr>
        </p:nvSpPr>
        <p:spPr>
          <a:xfrm>
            <a:off x="1342369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5" name="Google Shape;1305;p25"/>
          <p:cNvSpPr txBox="1">
            <a:spLocks noGrp="1"/>
          </p:cNvSpPr>
          <p:nvPr>
            <p:ph type="title" idx="2"/>
          </p:nvPr>
        </p:nvSpPr>
        <p:spPr>
          <a:xfrm>
            <a:off x="4775199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6" name="Google Shape;1306;p25"/>
          <p:cNvSpPr txBox="1">
            <a:spLocks noGrp="1"/>
          </p:cNvSpPr>
          <p:nvPr>
            <p:ph type="subTitle" idx="3"/>
          </p:nvPr>
        </p:nvSpPr>
        <p:spPr>
          <a:xfrm>
            <a:off x="4775200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7" name="Google Shape;1307;p25"/>
          <p:cNvSpPr txBox="1">
            <a:spLocks noGrp="1"/>
          </p:cNvSpPr>
          <p:nvPr>
            <p:ph type="title" idx="4"/>
          </p:nvPr>
        </p:nvSpPr>
        <p:spPr>
          <a:xfrm>
            <a:off x="8208032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8" name="Google Shape;1308;p25"/>
          <p:cNvSpPr txBox="1">
            <a:spLocks noGrp="1"/>
          </p:cNvSpPr>
          <p:nvPr>
            <p:ph type="subTitle" idx="5"/>
          </p:nvPr>
        </p:nvSpPr>
        <p:spPr>
          <a:xfrm>
            <a:off x="8208031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9" name="Google Shape;1309;p25"/>
          <p:cNvSpPr txBox="1">
            <a:spLocks noGrp="1"/>
          </p:cNvSpPr>
          <p:nvPr>
            <p:ph type="title" idx="6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10" name="Google Shape;1310;p25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1311" name="Google Shape;1311;p25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25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25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25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25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25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2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2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2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25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25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25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3" name="Google Shape;1323;p25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4" name="Google Shape;1324;p25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5" name="Google Shape;1325;p25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9" name="Google Shape;1329;p25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0" name="Google Shape;1330;p25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5" name="Google Shape;1365;p25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1366" name="Google Shape;1366;p25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8" name="Google Shape;1368;p25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9" name="Google Shape;1369;p25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1" name="Google Shape;1371;p25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2" name="Google Shape;1372;p2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2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25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25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25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25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25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25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1" name="Google Shape;1381;p2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2" name="Google Shape;1382;p2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2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25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25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25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25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0" name="Google Shape;1390;p2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2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2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25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25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25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25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25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9" name="Google Shape;1399;p25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0" name="Google Shape;1400;p25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25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4" name="Google Shape;1414;p25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5" name="Google Shape;1415;p25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7" name="Google Shape;1417;p25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8" name="Google Shape;1418;p25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9" name="Google Shape;1419;p25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20" name="Google Shape;1420;p25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25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25"/>
          <p:cNvSpPr/>
          <p:nvPr/>
        </p:nvSpPr>
        <p:spPr>
          <a:xfrm rot="-8100000">
            <a:off x="-1190062" y="323467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25"/>
          <p:cNvSpPr/>
          <p:nvPr/>
        </p:nvSpPr>
        <p:spPr>
          <a:xfrm rot="2699642">
            <a:off x="8169650" y="-1924237"/>
            <a:ext cx="2718401" cy="2718401"/>
          </a:xfrm>
          <a:prstGeom prst="frame">
            <a:avLst>
              <a:gd name="adj1" fmla="val 1033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25"/>
          <p:cNvSpPr/>
          <p:nvPr/>
        </p:nvSpPr>
        <p:spPr>
          <a:xfrm rot="-8100000">
            <a:off x="11099075" y="65394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25"/>
          <p:cNvSpPr/>
          <p:nvPr/>
        </p:nvSpPr>
        <p:spPr>
          <a:xfrm rot="2700000">
            <a:off x="11099075" y="59335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25"/>
          <p:cNvSpPr/>
          <p:nvPr/>
        </p:nvSpPr>
        <p:spPr>
          <a:xfrm>
            <a:off x="11336967" y="46770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25"/>
          <p:cNvSpPr/>
          <p:nvPr/>
        </p:nvSpPr>
        <p:spPr>
          <a:xfrm>
            <a:off x="379934" y="1356967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25"/>
          <p:cNvSpPr/>
          <p:nvPr/>
        </p:nvSpPr>
        <p:spPr>
          <a:xfrm>
            <a:off x="9698401" y="10099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25"/>
          <p:cNvSpPr/>
          <p:nvPr/>
        </p:nvSpPr>
        <p:spPr>
          <a:xfrm>
            <a:off x="10955500" y="4921200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25"/>
          <p:cNvSpPr/>
          <p:nvPr/>
        </p:nvSpPr>
        <p:spPr>
          <a:xfrm>
            <a:off x="233967" y="538721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25"/>
          <p:cNvSpPr txBox="1">
            <a:spLocks noGrp="1"/>
          </p:cNvSpPr>
          <p:nvPr>
            <p:ph type="title" idx="7"/>
          </p:nvPr>
        </p:nvSpPr>
        <p:spPr>
          <a:xfrm>
            <a:off x="1342367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2" name="Google Shape;1432;p25"/>
          <p:cNvSpPr txBox="1">
            <a:spLocks noGrp="1"/>
          </p:cNvSpPr>
          <p:nvPr>
            <p:ph type="subTitle" idx="8"/>
          </p:nvPr>
        </p:nvSpPr>
        <p:spPr>
          <a:xfrm>
            <a:off x="1342369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33" name="Google Shape;1433;p25"/>
          <p:cNvSpPr txBox="1">
            <a:spLocks noGrp="1"/>
          </p:cNvSpPr>
          <p:nvPr>
            <p:ph type="title" idx="9"/>
          </p:nvPr>
        </p:nvSpPr>
        <p:spPr>
          <a:xfrm>
            <a:off x="4775199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4" name="Google Shape;1434;p25"/>
          <p:cNvSpPr txBox="1">
            <a:spLocks noGrp="1"/>
          </p:cNvSpPr>
          <p:nvPr>
            <p:ph type="subTitle" idx="13"/>
          </p:nvPr>
        </p:nvSpPr>
        <p:spPr>
          <a:xfrm>
            <a:off x="4775200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35" name="Google Shape;1435;p25"/>
          <p:cNvSpPr txBox="1">
            <a:spLocks noGrp="1"/>
          </p:cNvSpPr>
          <p:nvPr>
            <p:ph type="title" idx="14"/>
          </p:nvPr>
        </p:nvSpPr>
        <p:spPr>
          <a:xfrm>
            <a:off x="8208032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6" name="Google Shape;1436;p25"/>
          <p:cNvSpPr txBox="1">
            <a:spLocks noGrp="1"/>
          </p:cNvSpPr>
          <p:nvPr>
            <p:ph type="subTitle" idx="15"/>
          </p:nvPr>
        </p:nvSpPr>
        <p:spPr>
          <a:xfrm>
            <a:off x="8208031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356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7"/>
          <p:cNvSpPr txBox="1">
            <a:spLocks noGrp="1"/>
          </p:cNvSpPr>
          <p:nvPr>
            <p:ph type="body" idx="1"/>
          </p:nvPr>
        </p:nvSpPr>
        <p:spPr>
          <a:xfrm>
            <a:off x="1220733" y="1935333"/>
            <a:ext cx="5428800" cy="39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2" name="Google Shape;1522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p27"/>
          <p:cNvSpPr/>
          <p:nvPr/>
        </p:nvSpPr>
        <p:spPr>
          <a:xfrm rot="-8100000" flipH="1">
            <a:off x="10963197" y="4951775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27"/>
          <p:cNvSpPr/>
          <p:nvPr/>
        </p:nvSpPr>
        <p:spPr>
          <a:xfrm rot="-8100000" flipH="1">
            <a:off x="8216059" y="5569255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27"/>
          <p:cNvSpPr/>
          <p:nvPr/>
        </p:nvSpPr>
        <p:spPr>
          <a:xfrm rot="2700000" flipH="1">
            <a:off x="9498431" y="6309626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27"/>
          <p:cNvSpPr/>
          <p:nvPr/>
        </p:nvSpPr>
        <p:spPr>
          <a:xfrm rot="-8100000" flipH="1">
            <a:off x="8001906" y="6343516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27"/>
          <p:cNvSpPr/>
          <p:nvPr/>
        </p:nvSpPr>
        <p:spPr>
          <a:xfrm rot="2699642">
            <a:off x="11201001" y="17397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2128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858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"/>
          <p:cNvSpPr txBox="1">
            <a:spLocks noGrp="1"/>
          </p:cNvSpPr>
          <p:nvPr>
            <p:ph type="body" idx="1"/>
          </p:nvPr>
        </p:nvSpPr>
        <p:spPr>
          <a:xfrm>
            <a:off x="1024400" y="1356967"/>
            <a:ext cx="9376800" cy="4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892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700000">
            <a:off x="-2749757" y="1941368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8100000">
            <a:off x="-2693988" y="5001408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8100000">
            <a:off x="-1296925" y="56188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-2700000">
            <a:off x="-391417" y="6359260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8100000">
            <a:off x="2420971" y="63931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4481767" y="6406200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941767" y="2082534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075101" y="2262085"/>
            <a:ext cx="533233" cy="466033"/>
          </a:xfrm>
          <a:custGeom>
            <a:avLst/>
            <a:gdLst/>
            <a:ahLst/>
            <a:cxnLst/>
            <a:rect l="l" t="t" r="r" b="b"/>
            <a:pathLst>
              <a:path w="15997" h="13981" fill="none" extrusionOk="0">
                <a:moveTo>
                  <a:pt x="1" y="13241"/>
                </a:moveTo>
                <a:cubicBezTo>
                  <a:pt x="1009" y="12199"/>
                  <a:pt x="2790" y="13980"/>
                  <a:pt x="3798" y="12972"/>
                </a:cubicBezTo>
                <a:cubicBezTo>
                  <a:pt x="4806" y="11964"/>
                  <a:pt x="3025" y="10183"/>
                  <a:pt x="4067" y="9175"/>
                </a:cubicBezTo>
                <a:cubicBezTo>
                  <a:pt x="5075" y="8133"/>
                  <a:pt x="6856" y="9914"/>
                  <a:pt x="7864" y="8906"/>
                </a:cubicBezTo>
                <a:cubicBezTo>
                  <a:pt x="8872" y="7898"/>
                  <a:pt x="7091" y="6117"/>
                  <a:pt x="8100" y="5109"/>
                </a:cubicBezTo>
                <a:cubicBezTo>
                  <a:pt x="9141" y="4100"/>
                  <a:pt x="10922" y="5848"/>
                  <a:pt x="11931" y="4840"/>
                </a:cubicBezTo>
                <a:cubicBezTo>
                  <a:pt x="12939" y="3832"/>
                  <a:pt x="11158" y="2050"/>
                  <a:pt x="12166" y="1042"/>
                </a:cubicBezTo>
                <a:cubicBezTo>
                  <a:pt x="13208" y="1"/>
                  <a:pt x="14989" y="1782"/>
                  <a:pt x="15997" y="773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1133" y="3429000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4" y="1748"/>
                </a:moveTo>
                <a:cubicBezTo>
                  <a:pt x="4034" y="3261"/>
                  <a:pt x="2185" y="4034"/>
                  <a:pt x="1076" y="2958"/>
                </a:cubicBezTo>
                <a:cubicBezTo>
                  <a:pt x="1" y="1849"/>
                  <a:pt x="774" y="35"/>
                  <a:pt x="2320" y="1"/>
                </a:cubicBezTo>
                <a:cubicBezTo>
                  <a:pt x="3261" y="1"/>
                  <a:pt x="4034" y="774"/>
                  <a:pt x="4034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486174" y="387794"/>
            <a:ext cx="1782137" cy="979385"/>
            <a:chOff x="3760525" y="2021950"/>
            <a:chExt cx="1522500" cy="836700"/>
          </a:xfrm>
        </p:grpSpPr>
        <p:sp>
          <p:nvSpPr>
            <p:cNvPr id="19" name="Google Shape;19;p2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" name="Google Shape;73;p2"/>
          <p:cNvSpPr/>
          <p:nvPr/>
        </p:nvSpPr>
        <p:spPr>
          <a:xfrm rot="2700000">
            <a:off x="10262610" y="87269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 rot="-2700000">
            <a:off x="9140138" y="824871"/>
            <a:ext cx="5191261" cy="1664100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 rot="8100000">
            <a:off x="11266305" y="28090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 rot="-2700000">
            <a:off x="8890712" y="-34004"/>
            <a:ext cx="2453027" cy="625501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1127267" y="5025967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8574468" y="5664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9028801" y="45418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10873716" y="5731928"/>
            <a:ext cx="511113" cy="444217"/>
            <a:chOff x="4846375" y="2021950"/>
            <a:chExt cx="436650" cy="379500"/>
          </a:xfrm>
        </p:grpSpPr>
        <p:sp>
          <p:nvSpPr>
            <p:cNvPr id="81" name="Google Shape;81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415600" y="27743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415600" y="3880433"/>
            <a:ext cx="113608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91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6490767" y="2867800"/>
            <a:ext cx="422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6490767" y="1889967"/>
            <a:ext cx="5285600" cy="12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6490767" y="4217867"/>
            <a:ext cx="46408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3"/>
          <p:cNvSpPr/>
          <p:nvPr/>
        </p:nvSpPr>
        <p:spPr>
          <a:xfrm rot="2700000">
            <a:off x="-2644557" y="-1329798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 rot="8100000">
            <a:off x="127345" y="6483941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3"/>
          <p:cNvSpPr/>
          <p:nvPr/>
        </p:nvSpPr>
        <p:spPr>
          <a:xfrm rot="8100000">
            <a:off x="-2004725" y="3428555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3"/>
          <p:cNvSpPr/>
          <p:nvPr/>
        </p:nvSpPr>
        <p:spPr>
          <a:xfrm rot="-2700000">
            <a:off x="-1099217" y="4168926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3"/>
          <p:cNvSpPr/>
          <p:nvPr/>
        </p:nvSpPr>
        <p:spPr>
          <a:xfrm rot="8100000">
            <a:off x="-515462" y="600788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10299708" y="107928"/>
            <a:ext cx="1782137" cy="979385"/>
            <a:chOff x="3760525" y="2021950"/>
            <a:chExt cx="1522500" cy="836700"/>
          </a:xfrm>
        </p:grpSpPr>
        <p:sp>
          <p:nvSpPr>
            <p:cNvPr id="102" name="Google Shape;102;p3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6" name="Google Shape;156;p3"/>
          <p:cNvSpPr/>
          <p:nvPr/>
        </p:nvSpPr>
        <p:spPr>
          <a:xfrm rot="2700000">
            <a:off x="9128843" y="-1665365"/>
            <a:ext cx="4123847" cy="4123847"/>
          </a:xfrm>
          <a:prstGeom prst="frame">
            <a:avLst>
              <a:gd name="adj1" fmla="val 741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8140300" y="152100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2007685" y="15865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410534" y="4543434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1939834" y="55289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11547467" y="2867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702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6490767" y="2867800"/>
            <a:ext cx="422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6490767" y="1889967"/>
            <a:ext cx="5285600" cy="12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6490767" y="4217867"/>
            <a:ext cx="46408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3"/>
          <p:cNvSpPr/>
          <p:nvPr/>
        </p:nvSpPr>
        <p:spPr>
          <a:xfrm rot="2700000">
            <a:off x="-2644557" y="-1329798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 rot="8100000">
            <a:off x="127345" y="6483941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3"/>
          <p:cNvSpPr/>
          <p:nvPr/>
        </p:nvSpPr>
        <p:spPr>
          <a:xfrm rot="8100000">
            <a:off x="-2004725" y="3428555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3"/>
          <p:cNvSpPr/>
          <p:nvPr/>
        </p:nvSpPr>
        <p:spPr>
          <a:xfrm rot="-2700000">
            <a:off x="-1099217" y="4168926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3"/>
          <p:cNvSpPr/>
          <p:nvPr/>
        </p:nvSpPr>
        <p:spPr>
          <a:xfrm rot="8100000">
            <a:off x="-515462" y="600788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10299708" y="107928"/>
            <a:ext cx="1782137" cy="979385"/>
            <a:chOff x="3760525" y="2021950"/>
            <a:chExt cx="1522500" cy="836700"/>
          </a:xfrm>
        </p:grpSpPr>
        <p:sp>
          <p:nvSpPr>
            <p:cNvPr id="102" name="Google Shape;102;p3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6" name="Google Shape;156;p3"/>
          <p:cNvSpPr/>
          <p:nvPr/>
        </p:nvSpPr>
        <p:spPr>
          <a:xfrm rot="2700000">
            <a:off x="9128843" y="-1665365"/>
            <a:ext cx="4123847" cy="4123847"/>
          </a:xfrm>
          <a:prstGeom prst="frame">
            <a:avLst>
              <a:gd name="adj1" fmla="val 741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8140300" y="152100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2007685" y="15865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410534" y="4543434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1939834" y="55289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11547467" y="2867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252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/>
          <p:nvPr/>
        </p:nvSpPr>
        <p:spPr>
          <a:xfrm rot="-8100000" flipH="1">
            <a:off x="9155161" y="48822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 rot="2700000" flipH="1">
            <a:off x="10704232" y="4759060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4"/>
          <p:cNvSpPr/>
          <p:nvPr/>
        </p:nvSpPr>
        <p:spPr>
          <a:xfrm rot="-8100000" flipH="1">
            <a:off x="11303207" y="21005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 rot="2700000" flipH="1">
            <a:off x="-2643139" y="9833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4"/>
          <p:cNvSpPr/>
          <p:nvPr/>
        </p:nvSpPr>
        <p:spPr>
          <a:xfrm rot="2700000" flipH="1">
            <a:off x="-2452639" y="-324712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 rot="-8100000" flipH="1">
            <a:off x="1892507" y="82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10894767" y="3339234"/>
            <a:ext cx="99733" cy="33"/>
          </a:xfrm>
          <a:custGeom>
            <a:avLst/>
            <a:gdLst/>
            <a:ahLst/>
            <a:cxnLst/>
            <a:rect l="l" t="t" r="r" b="b"/>
            <a:pathLst>
              <a:path w="2992" h="1" fill="none" extrusionOk="0">
                <a:moveTo>
                  <a:pt x="2991" y="1"/>
                </a:moveTo>
                <a:lnTo>
                  <a:pt x="1" y="1"/>
                </a:ln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3595834" y="2997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851467" y="50192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11361534" y="8028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415600" y="16132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None/>
              <a:defRPr sz="4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"/>
          <p:cNvSpPr txBox="1">
            <a:spLocks noGrp="1"/>
          </p:cNvSpPr>
          <p:nvPr>
            <p:ph type="body" idx="1"/>
          </p:nvPr>
        </p:nvSpPr>
        <p:spPr>
          <a:xfrm>
            <a:off x="3481400" y="2653600"/>
            <a:ext cx="5229200" cy="35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041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body" idx="1"/>
          </p:nvPr>
        </p:nvSpPr>
        <p:spPr>
          <a:xfrm>
            <a:off x="855679" y="2511833"/>
            <a:ext cx="4920000" cy="3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body" idx="2"/>
          </p:nvPr>
        </p:nvSpPr>
        <p:spPr>
          <a:xfrm>
            <a:off x="6416321" y="2511833"/>
            <a:ext cx="4920000" cy="3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 idx="3"/>
          </p:nvPr>
        </p:nvSpPr>
        <p:spPr>
          <a:xfrm>
            <a:off x="855667" y="1659433"/>
            <a:ext cx="3088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82" name="Google Shape;182;p5"/>
          <p:cNvSpPr txBox="1">
            <a:spLocks noGrp="1"/>
          </p:cNvSpPr>
          <p:nvPr>
            <p:ph type="title" idx="4"/>
          </p:nvPr>
        </p:nvSpPr>
        <p:spPr>
          <a:xfrm>
            <a:off x="6416333" y="1659433"/>
            <a:ext cx="3088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83" name="Google Shape;183;p5"/>
          <p:cNvSpPr/>
          <p:nvPr/>
        </p:nvSpPr>
        <p:spPr>
          <a:xfrm rot="8100000">
            <a:off x="10488671" y="-146484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 rot="-2700000">
            <a:off x="8890712" y="-34004"/>
            <a:ext cx="2453027" cy="625501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5" name="Google Shape;185;p5"/>
          <p:cNvGrpSpPr/>
          <p:nvPr/>
        </p:nvGrpSpPr>
        <p:grpSpPr>
          <a:xfrm>
            <a:off x="11485849" y="6296261"/>
            <a:ext cx="511113" cy="444217"/>
            <a:chOff x="4846375" y="2021950"/>
            <a:chExt cx="436650" cy="379500"/>
          </a:xfrm>
        </p:grpSpPr>
        <p:sp>
          <p:nvSpPr>
            <p:cNvPr id="186" name="Google Shape;186;p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837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"/>
          <p:cNvSpPr/>
          <p:nvPr/>
        </p:nvSpPr>
        <p:spPr>
          <a:xfrm>
            <a:off x="11923234" y="63018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956833" y="908500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8751401" y="111701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0" name="Google Shape;200;p6"/>
          <p:cNvGrpSpPr/>
          <p:nvPr/>
        </p:nvGrpSpPr>
        <p:grpSpPr>
          <a:xfrm>
            <a:off x="11329398" y="102982"/>
            <a:ext cx="771357" cy="670349"/>
            <a:chOff x="4846375" y="2021950"/>
            <a:chExt cx="436650" cy="379500"/>
          </a:xfrm>
        </p:grpSpPr>
        <p:sp>
          <p:nvSpPr>
            <p:cNvPr id="201" name="Google Shape;201;p6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-178000" y="3333433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 rot="-8100000" flipH="1">
            <a:off x="-746493" y="5401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6"/>
          <p:cNvSpPr/>
          <p:nvPr/>
        </p:nvSpPr>
        <p:spPr>
          <a:xfrm rot="-8100000" flipH="1">
            <a:off x="11381707" y="56477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078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962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9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227" name="Google Shape;227;p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282" name="Google Shape;282;p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6" name="Google Shape;336;p9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9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9"/>
          <p:cNvSpPr/>
          <p:nvPr/>
        </p:nvSpPr>
        <p:spPr>
          <a:xfrm rot="-8100000">
            <a:off x="-1190062" y="323467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9"/>
          <p:cNvSpPr/>
          <p:nvPr/>
        </p:nvSpPr>
        <p:spPr>
          <a:xfrm rot="2699642">
            <a:off x="4170834" y="5784097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9"/>
          <p:cNvSpPr/>
          <p:nvPr/>
        </p:nvSpPr>
        <p:spPr>
          <a:xfrm rot="-8100000">
            <a:off x="10542009" y="57551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9"/>
          <p:cNvSpPr/>
          <p:nvPr/>
        </p:nvSpPr>
        <p:spPr>
          <a:xfrm rot="2700000">
            <a:off x="10770609" y="49733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2158267" y="2389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2272567" y="420700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11596333" y="3915933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5" name="Google Shape;345;p9"/>
          <p:cNvSpPr/>
          <p:nvPr/>
        </p:nvSpPr>
        <p:spPr>
          <a:xfrm>
            <a:off x="3607634" y="61264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6" name="Google Shape;346;p9"/>
          <p:cNvSpPr txBox="1">
            <a:spLocks noGrp="1"/>
          </p:cNvSpPr>
          <p:nvPr>
            <p:ph type="title"/>
          </p:nvPr>
        </p:nvSpPr>
        <p:spPr>
          <a:xfrm>
            <a:off x="1305131" y="2007133"/>
            <a:ext cx="287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3300"/>
              <a:buNone/>
              <a:defRPr sz="4400">
                <a:solidFill>
                  <a:srgbClr val="31CCA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9"/>
          <p:cNvSpPr txBox="1">
            <a:spLocks noGrp="1"/>
          </p:cNvSpPr>
          <p:nvPr>
            <p:ph type="subTitle" idx="1"/>
          </p:nvPr>
        </p:nvSpPr>
        <p:spPr>
          <a:xfrm>
            <a:off x="6586000" y="945133"/>
            <a:ext cx="4138000" cy="16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8" name="Google Shape;348;p9"/>
          <p:cNvSpPr txBox="1">
            <a:spLocks noGrp="1"/>
          </p:cNvSpPr>
          <p:nvPr>
            <p:ph type="body" idx="2"/>
          </p:nvPr>
        </p:nvSpPr>
        <p:spPr>
          <a:xfrm>
            <a:off x="6586000" y="2896733"/>
            <a:ext cx="4246400" cy="3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49" name="Google Shape;349;p9"/>
          <p:cNvSpPr txBox="1">
            <a:spLocks noGrp="1"/>
          </p:cNvSpPr>
          <p:nvPr>
            <p:ph type="title" idx="3"/>
          </p:nvPr>
        </p:nvSpPr>
        <p:spPr>
          <a:xfrm>
            <a:off x="1305131" y="3915933"/>
            <a:ext cx="28764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1715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"/>
          <p:cNvSpPr txBox="1">
            <a:spLocks noGrp="1"/>
          </p:cNvSpPr>
          <p:nvPr>
            <p:ph type="body" idx="1"/>
          </p:nvPr>
        </p:nvSpPr>
        <p:spPr>
          <a:xfrm>
            <a:off x="7365300" y="2689600"/>
            <a:ext cx="3226800" cy="2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52" name="Google Shape;352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3" name="Google Shape;353;p10"/>
          <p:cNvGrpSpPr/>
          <p:nvPr/>
        </p:nvGrpSpPr>
        <p:grpSpPr>
          <a:xfrm>
            <a:off x="11003115" y="6188415"/>
            <a:ext cx="1085035" cy="596288"/>
            <a:chOff x="3760525" y="2021950"/>
            <a:chExt cx="1522500" cy="836700"/>
          </a:xfrm>
        </p:grpSpPr>
        <p:sp>
          <p:nvSpPr>
            <p:cNvPr id="354" name="Google Shape;354;p1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8" name="Google Shape;408;p10"/>
          <p:cNvGrpSpPr/>
          <p:nvPr/>
        </p:nvGrpSpPr>
        <p:grpSpPr>
          <a:xfrm rot="-5400000">
            <a:off x="-273997" y="505442"/>
            <a:ext cx="1709463" cy="939447"/>
            <a:chOff x="3760525" y="2021950"/>
            <a:chExt cx="1522500" cy="836700"/>
          </a:xfrm>
        </p:grpSpPr>
        <p:sp>
          <p:nvSpPr>
            <p:cNvPr id="409" name="Google Shape;409;p1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63" name="Google Shape;463;p10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10"/>
          <p:cNvSpPr/>
          <p:nvPr/>
        </p:nvSpPr>
        <p:spPr>
          <a:xfrm rot="2699642">
            <a:off x="-1520233" y="5307830"/>
            <a:ext cx="2718401" cy="2718401"/>
          </a:xfrm>
          <a:prstGeom prst="frame">
            <a:avLst>
              <a:gd name="adj1" fmla="val 11322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10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10"/>
          <p:cNvSpPr/>
          <p:nvPr/>
        </p:nvSpPr>
        <p:spPr>
          <a:xfrm rot="10800000">
            <a:off x="11990368" y="328000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08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55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"/>
          <p:cNvSpPr txBox="1">
            <a:spLocks noGrp="1"/>
          </p:cNvSpPr>
          <p:nvPr>
            <p:ph type="body" idx="1"/>
          </p:nvPr>
        </p:nvSpPr>
        <p:spPr>
          <a:xfrm>
            <a:off x="1024400" y="1356967"/>
            <a:ext cx="9376800" cy="4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513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4"/>
          <p:cNvSpPr txBox="1">
            <a:spLocks noGrp="1"/>
          </p:cNvSpPr>
          <p:nvPr>
            <p:ph type="title"/>
          </p:nvPr>
        </p:nvSpPr>
        <p:spPr>
          <a:xfrm>
            <a:off x="862251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94" name="Google Shape;594;p14"/>
          <p:cNvSpPr txBox="1">
            <a:spLocks noGrp="1"/>
          </p:cNvSpPr>
          <p:nvPr>
            <p:ph type="subTitle" idx="1"/>
          </p:nvPr>
        </p:nvSpPr>
        <p:spPr>
          <a:xfrm>
            <a:off x="862251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95" name="Google Shape;595;p14"/>
          <p:cNvSpPr txBox="1">
            <a:spLocks noGrp="1"/>
          </p:cNvSpPr>
          <p:nvPr>
            <p:ph type="title" idx="2" hasCustomPrompt="1"/>
          </p:nvPr>
        </p:nvSpPr>
        <p:spPr>
          <a:xfrm>
            <a:off x="862251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6" name="Google Shape;596;p14"/>
          <p:cNvSpPr txBox="1">
            <a:spLocks noGrp="1"/>
          </p:cNvSpPr>
          <p:nvPr>
            <p:ph type="title" idx="3"/>
          </p:nvPr>
        </p:nvSpPr>
        <p:spPr>
          <a:xfrm>
            <a:off x="3511573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97" name="Google Shape;597;p14"/>
          <p:cNvSpPr txBox="1">
            <a:spLocks noGrp="1"/>
          </p:cNvSpPr>
          <p:nvPr>
            <p:ph type="subTitle" idx="4"/>
          </p:nvPr>
        </p:nvSpPr>
        <p:spPr>
          <a:xfrm>
            <a:off x="3511573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98" name="Google Shape;598;p14"/>
          <p:cNvGrpSpPr/>
          <p:nvPr/>
        </p:nvGrpSpPr>
        <p:grpSpPr>
          <a:xfrm>
            <a:off x="10776968" y="6039309"/>
            <a:ext cx="1304477" cy="716884"/>
            <a:chOff x="3760525" y="2021950"/>
            <a:chExt cx="1522500" cy="836700"/>
          </a:xfrm>
        </p:grpSpPr>
        <p:sp>
          <p:nvSpPr>
            <p:cNvPr id="599" name="Google Shape;599;p14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3" name="Google Shape;653;p14"/>
          <p:cNvGrpSpPr/>
          <p:nvPr/>
        </p:nvGrpSpPr>
        <p:grpSpPr>
          <a:xfrm rot="-5400000">
            <a:off x="-273997" y="549426"/>
            <a:ext cx="1709463" cy="939447"/>
            <a:chOff x="3760525" y="2021950"/>
            <a:chExt cx="1522500" cy="836700"/>
          </a:xfrm>
        </p:grpSpPr>
        <p:sp>
          <p:nvSpPr>
            <p:cNvPr id="654" name="Google Shape;654;p14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8" name="Google Shape;708;p14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14"/>
          <p:cNvSpPr/>
          <p:nvPr/>
        </p:nvSpPr>
        <p:spPr>
          <a:xfrm rot="2699642">
            <a:off x="-429833" y="5989163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14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14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14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14"/>
          <p:cNvSpPr/>
          <p:nvPr/>
        </p:nvSpPr>
        <p:spPr>
          <a:xfrm>
            <a:off x="3127734" y="1829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14"/>
          <p:cNvSpPr/>
          <p:nvPr/>
        </p:nvSpPr>
        <p:spPr>
          <a:xfrm rot="10800000">
            <a:off x="1992952" y="4523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14"/>
          <p:cNvSpPr/>
          <p:nvPr/>
        </p:nvSpPr>
        <p:spPr>
          <a:xfrm>
            <a:off x="11329734" y="5196634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14"/>
          <p:cNvSpPr txBox="1">
            <a:spLocks noGrp="1"/>
          </p:cNvSpPr>
          <p:nvPr>
            <p:ph type="title" idx="5" hasCustomPrompt="1"/>
          </p:nvPr>
        </p:nvSpPr>
        <p:spPr>
          <a:xfrm>
            <a:off x="3511573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7" name="Google Shape;717;p14"/>
          <p:cNvSpPr txBox="1">
            <a:spLocks noGrp="1"/>
          </p:cNvSpPr>
          <p:nvPr>
            <p:ph type="title" idx="6"/>
          </p:nvPr>
        </p:nvSpPr>
        <p:spPr>
          <a:xfrm>
            <a:off x="6212661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18" name="Google Shape;718;p14"/>
          <p:cNvSpPr txBox="1">
            <a:spLocks noGrp="1"/>
          </p:cNvSpPr>
          <p:nvPr>
            <p:ph type="subTitle" idx="7"/>
          </p:nvPr>
        </p:nvSpPr>
        <p:spPr>
          <a:xfrm>
            <a:off x="6212661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19" name="Google Shape;719;p14"/>
          <p:cNvSpPr txBox="1">
            <a:spLocks noGrp="1"/>
          </p:cNvSpPr>
          <p:nvPr>
            <p:ph type="title" idx="8" hasCustomPrompt="1"/>
          </p:nvPr>
        </p:nvSpPr>
        <p:spPr>
          <a:xfrm>
            <a:off x="6212661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0" name="Google Shape;720;p14"/>
          <p:cNvSpPr txBox="1">
            <a:spLocks noGrp="1"/>
          </p:cNvSpPr>
          <p:nvPr>
            <p:ph type="title" idx="9"/>
          </p:nvPr>
        </p:nvSpPr>
        <p:spPr>
          <a:xfrm>
            <a:off x="8913748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1" name="Google Shape;721;p14"/>
          <p:cNvSpPr txBox="1">
            <a:spLocks noGrp="1"/>
          </p:cNvSpPr>
          <p:nvPr>
            <p:ph type="subTitle" idx="13"/>
          </p:nvPr>
        </p:nvSpPr>
        <p:spPr>
          <a:xfrm>
            <a:off x="8913748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22" name="Google Shape;722;p14"/>
          <p:cNvSpPr txBox="1">
            <a:spLocks noGrp="1"/>
          </p:cNvSpPr>
          <p:nvPr>
            <p:ph type="title" idx="14" hasCustomPrompt="1"/>
          </p:nvPr>
        </p:nvSpPr>
        <p:spPr>
          <a:xfrm>
            <a:off x="8913748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7606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/>
          <p:nvPr/>
        </p:nvSpPr>
        <p:spPr>
          <a:xfrm rot="-8100000" flipH="1">
            <a:off x="9155161" y="48822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 rot="2700000" flipH="1">
            <a:off x="10704232" y="4759060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4"/>
          <p:cNvSpPr/>
          <p:nvPr/>
        </p:nvSpPr>
        <p:spPr>
          <a:xfrm rot="-8100000" flipH="1">
            <a:off x="11303207" y="21005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 rot="2700000" flipH="1">
            <a:off x="-2643139" y="9833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4"/>
          <p:cNvSpPr/>
          <p:nvPr/>
        </p:nvSpPr>
        <p:spPr>
          <a:xfrm rot="2700000" flipH="1">
            <a:off x="-2452639" y="-324712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 rot="-8100000" flipH="1">
            <a:off x="1892507" y="82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10894767" y="3339234"/>
            <a:ext cx="99733" cy="33"/>
          </a:xfrm>
          <a:custGeom>
            <a:avLst/>
            <a:gdLst/>
            <a:ahLst/>
            <a:cxnLst/>
            <a:rect l="l" t="t" r="r" b="b"/>
            <a:pathLst>
              <a:path w="2992" h="1" fill="none" extrusionOk="0">
                <a:moveTo>
                  <a:pt x="2991" y="1"/>
                </a:moveTo>
                <a:lnTo>
                  <a:pt x="1" y="1"/>
                </a:ln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3595834" y="2997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851467" y="50192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11361534" y="8028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415600" y="16132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None/>
              <a:defRPr sz="4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"/>
          <p:cNvSpPr txBox="1">
            <a:spLocks noGrp="1"/>
          </p:cNvSpPr>
          <p:nvPr>
            <p:ph type="body" idx="1"/>
          </p:nvPr>
        </p:nvSpPr>
        <p:spPr>
          <a:xfrm>
            <a:off x="3481400" y="2653600"/>
            <a:ext cx="5229200" cy="35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805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16"/>
          <p:cNvSpPr txBox="1">
            <a:spLocks noGrp="1"/>
          </p:cNvSpPr>
          <p:nvPr>
            <p:ph type="subTitle" idx="1"/>
          </p:nvPr>
        </p:nvSpPr>
        <p:spPr>
          <a:xfrm>
            <a:off x="1123317" y="2765565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37" name="Google Shape;737;p16"/>
          <p:cNvSpPr txBox="1">
            <a:spLocks noGrp="1"/>
          </p:cNvSpPr>
          <p:nvPr>
            <p:ph type="title" idx="2" hasCustomPrompt="1"/>
          </p:nvPr>
        </p:nvSpPr>
        <p:spPr>
          <a:xfrm>
            <a:off x="1123317" y="1851967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8" name="Google Shape;738;p16"/>
          <p:cNvSpPr txBox="1">
            <a:spLocks noGrp="1"/>
          </p:cNvSpPr>
          <p:nvPr>
            <p:ph type="subTitle" idx="3"/>
          </p:nvPr>
        </p:nvSpPr>
        <p:spPr>
          <a:xfrm>
            <a:off x="1123317" y="5150132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39" name="Google Shape;739;p16"/>
          <p:cNvSpPr txBox="1">
            <a:spLocks noGrp="1"/>
          </p:cNvSpPr>
          <p:nvPr>
            <p:ph type="title" idx="4" hasCustomPrompt="1"/>
          </p:nvPr>
        </p:nvSpPr>
        <p:spPr>
          <a:xfrm>
            <a:off x="1123317" y="4236533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0" name="Google Shape;740;p16"/>
          <p:cNvSpPr txBox="1">
            <a:spLocks noGrp="1"/>
          </p:cNvSpPr>
          <p:nvPr>
            <p:ph type="subTitle" idx="5"/>
          </p:nvPr>
        </p:nvSpPr>
        <p:spPr>
          <a:xfrm>
            <a:off x="7603484" y="2765565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41" name="Google Shape;741;p16"/>
          <p:cNvSpPr txBox="1">
            <a:spLocks noGrp="1"/>
          </p:cNvSpPr>
          <p:nvPr>
            <p:ph type="title" idx="6" hasCustomPrompt="1"/>
          </p:nvPr>
        </p:nvSpPr>
        <p:spPr>
          <a:xfrm>
            <a:off x="8505484" y="1851967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2" name="Google Shape;742;p16"/>
          <p:cNvSpPr txBox="1">
            <a:spLocks noGrp="1"/>
          </p:cNvSpPr>
          <p:nvPr>
            <p:ph type="subTitle" idx="7"/>
          </p:nvPr>
        </p:nvSpPr>
        <p:spPr>
          <a:xfrm>
            <a:off x="7603484" y="5150132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43" name="Google Shape;743;p16"/>
          <p:cNvSpPr txBox="1">
            <a:spLocks noGrp="1"/>
          </p:cNvSpPr>
          <p:nvPr>
            <p:ph type="title" idx="8" hasCustomPrompt="1"/>
          </p:nvPr>
        </p:nvSpPr>
        <p:spPr>
          <a:xfrm>
            <a:off x="8505484" y="4236533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18576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7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6" name="Google Shape;746;p17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747" name="Google Shape;747;p17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17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17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17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01" name="Google Shape;801;p17"/>
          <p:cNvSpPr/>
          <p:nvPr/>
        </p:nvSpPr>
        <p:spPr>
          <a:xfrm rot="2699642">
            <a:off x="9585250" y="-1694670"/>
            <a:ext cx="2718401" cy="2718401"/>
          </a:xfrm>
          <a:prstGeom prst="frame">
            <a:avLst>
              <a:gd name="adj1" fmla="val 1033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2" name="Google Shape;802;p17"/>
          <p:cNvSpPr/>
          <p:nvPr/>
        </p:nvSpPr>
        <p:spPr>
          <a:xfrm rot="-8100000">
            <a:off x="11099075" y="65394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3" name="Google Shape;803;p17"/>
          <p:cNvSpPr/>
          <p:nvPr/>
        </p:nvSpPr>
        <p:spPr>
          <a:xfrm rot="2700000">
            <a:off x="11099075" y="59335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4" name="Google Shape;804;p17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5" name="Google Shape;805;p17"/>
          <p:cNvSpPr/>
          <p:nvPr/>
        </p:nvSpPr>
        <p:spPr>
          <a:xfrm>
            <a:off x="10799100" y="4735701"/>
            <a:ext cx="99733" cy="33"/>
          </a:xfrm>
          <a:custGeom>
            <a:avLst/>
            <a:gdLst/>
            <a:ahLst/>
            <a:cxnLst/>
            <a:rect l="l" t="t" r="r" b="b"/>
            <a:pathLst>
              <a:path w="2992" h="1" fill="none" extrusionOk="0">
                <a:moveTo>
                  <a:pt x="2991" y="1"/>
                </a:moveTo>
                <a:lnTo>
                  <a:pt x="1" y="1"/>
                </a:ln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6" name="Google Shape;806;p17"/>
          <p:cNvSpPr/>
          <p:nvPr/>
        </p:nvSpPr>
        <p:spPr>
          <a:xfrm>
            <a:off x="1267568" y="13569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7" name="Google Shape;807;p17"/>
          <p:cNvSpPr/>
          <p:nvPr/>
        </p:nvSpPr>
        <p:spPr>
          <a:xfrm>
            <a:off x="851467" y="50192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8" name="Google Shape;808;p17"/>
          <p:cNvSpPr/>
          <p:nvPr/>
        </p:nvSpPr>
        <p:spPr>
          <a:xfrm>
            <a:off x="11242034" y="13569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2057383" y="4050233"/>
            <a:ext cx="3129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0" name="Google Shape;810;p17"/>
          <p:cNvSpPr txBox="1">
            <a:spLocks noGrp="1"/>
          </p:cNvSpPr>
          <p:nvPr>
            <p:ph type="subTitle" idx="1"/>
          </p:nvPr>
        </p:nvSpPr>
        <p:spPr>
          <a:xfrm>
            <a:off x="2057384" y="5022767"/>
            <a:ext cx="3129600" cy="1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11" name="Google Shape;811;p17"/>
          <p:cNvSpPr txBox="1">
            <a:spLocks noGrp="1"/>
          </p:cNvSpPr>
          <p:nvPr>
            <p:ph type="title" idx="2"/>
          </p:nvPr>
        </p:nvSpPr>
        <p:spPr>
          <a:xfrm>
            <a:off x="7005028" y="4050233"/>
            <a:ext cx="3129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2" name="Google Shape;812;p17"/>
          <p:cNvSpPr txBox="1">
            <a:spLocks noGrp="1"/>
          </p:cNvSpPr>
          <p:nvPr>
            <p:ph type="subTitle" idx="3"/>
          </p:nvPr>
        </p:nvSpPr>
        <p:spPr>
          <a:xfrm>
            <a:off x="7005021" y="5022767"/>
            <a:ext cx="3129600" cy="1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13" name="Google Shape;813;p17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632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19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895" name="Google Shape;895;p1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49" name="Google Shape;949;p19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9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9"/>
          <p:cNvSpPr/>
          <p:nvPr/>
        </p:nvSpPr>
        <p:spPr>
          <a:xfrm rot="2699642">
            <a:off x="-1415033" y="5277164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9"/>
          <p:cNvSpPr/>
          <p:nvPr/>
        </p:nvSpPr>
        <p:spPr>
          <a:xfrm rot="-8100000">
            <a:off x="10197675" y="66446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9"/>
          <p:cNvSpPr/>
          <p:nvPr/>
        </p:nvSpPr>
        <p:spPr>
          <a:xfrm rot="2700000">
            <a:off x="10834009" y="63506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4" name="Google Shape;954;p19"/>
          <p:cNvSpPr/>
          <p:nvPr/>
        </p:nvSpPr>
        <p:spPr>
          <a:xfrm>
            <a:off x="11926033" y="5662667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5" name="Google Shape;955;p19"/>
          <p:cNvSpPr/>
          <p:nvPr/>
        </p:nvSpPr>
        <p:spPr>
          <a:xfrm>
            <a:off x="581634" y="11397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6" name="Google Shape;956;p19"/>
          <p:cNvSpPr/>
          <p:nvPr/>
        </p:nvSpPr>
        <p:spPr>
          <a:xfrm rot="10800000">
            <a:off x="736252" y="24131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7" name="Google Shape;957;p19"/>
          <p:cNvSpPr/>
          <p:nvPr/>
        </p:nvSpPr>
        <p:spPr>
          <a:xfrm>
            <a:off x="10387634" y="1360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695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1_Title + Four Columns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0"/>
          <p:cNvSpPr txBox="1">
            <a:spLocks noGrp="1"/>
          </p:cNvSpPr>
          <p:nvPr>
            <p:ph type="title"/>
          </p:nvPr>
        </p:nvSpPr>
        <p:spPr>
          <a:xfrm>
            <a:off x="862251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0" name="Google Shape;960;p20"/>
          <p:cNvSpPr txBox="1">
            <a:spLocks noGrp="1"/>
          </p:cNvSpPr>
          <p:nvPr>
            <p:ph type="subTitle" idx="1"/>
          </p:nvPr>
        </p:nvSpPr>
        <p:spPr>
          <a:xfrm>
            <a:off x="862251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1" name="Google Shape;961;p20"/>
          <p:cNvSpPr txBox="1">
            <a:spLocks noGrp="1"/>
          </p:cNvSpPr>
          <p:nvPr>
            <p:ph type="title" idx="2"/>
          </p:nvPr>
        </p:nvSpPr>
        <p:spPr>
          <a:xfrm>
            <a:off x="3511573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20"/>
          <p:cNvSpPr txBox="1">
            <a:spLocks noGrp="1"/>
          </p:cNvSpPr>
          <p:nvPr>
            <p:ph type="subTitle" idx="3"/>
          </p:nvPr>
        </p:nvSpPr>
        <p:spPr>
          <a:xfrm>
            <a:off x="3511573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3" name="Google Shape;963;p20"/>
          <p:cNvSpPr txBox="1">
            <a:spLocks noGrp="1"/>
          </p:cNvSpPr>
          <p:nvPr>
            <p:ph type="title" idx="4"/>
          </p:nvPr>
        </p:nvSpPr>
        <p:spPr>
          <a:xfrm>
            <a:off x="6212661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20"/>
          <p:cNvSpPr txBox="1">
            <a:spLocks noGrp="1"/>
          </p:cNvSpPr>
          <p:nvPr>
            <p:ph type="subTitle" idx="5"/>
          </p:nvPr>
        </p:nvSpPr>
        <p:spPr>
          <a:xfrm>
            <a:off x="6212661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5" name="Google Shape;965;p20"/>
          <p:cNvSpPr txBox="1">
            <a:spLocks noGrp="1"/>
          </p:cNvSpPr>
          <p:nvPr>
            <p:ph type="title" idx="6"/>
          </p:nvPr>
        </p:nvSpPr>
        <p:spPr>
          <a:xfrm>
            <a:off x="8913748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6" name="Google Shape;966;p20"/>
          <p:cNvSpPr txBox="1">
            <a:spLocks noGrp="1"/>
          </p:cNvSpPr>
          <p:nvPr>
            <p:ph type="subTitle" idx="7"/>
          </p:nvPr>
        </p:nvSpPr>
        <p:spPr>
          <a:xfrm>
            <a:off x="8913748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7" name="Google Shape;967;p20"/>
          <p:cNvSpPr txBox="1">
            <a:spLocks noGrp="1"/>
          </p:cNvSpPr>
          <p:nvPr>
            <p:ph type="title" idx="8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68" name="Google Shape;968;p20"/>
          <p:cNvGrpSpPr/>
          <p:nvPr/>
        </p:nvGrpSpPr>
        <p:grpSpPr>
          <a:xfrm>
            <a:off x="11003115" y="6188415"/>
            <a:ext cx="1085035" cy="596288"/>
            <a:chOff x="3760525" y="2021950"/>
            <a:chExt cx="1522500" cy="836700"/>
          </a:xfrm>
        </p:grpSpPr>
        <p:sp>
          <p:nvSpPr>
            <p:cNvPr id="969" name="Google Shape;969;p2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20"/>
          <p:cNvGrpSpPr/>
          <p:nvPr/>
        </p:nvGrpSpPr>
        <p:grpSpPr>
          <a:xfrm rot="-5400000">
            <a:off x="-273997" y="505442"/>
            <a:ext cx="1709463" cy="939447"/>
            <a:chOff x="3760525" y="2021950"/>
            <a:chExt cx="1522500" cy="836700"/>
          </a:xfrm>
        </p:grpSpPr>
        <p:sp>
          <p:nvSpPr>
            <p:cNvPr id="1024" name="Google Shape;1024;p2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8" name="Google Shape;1078;p20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20"/>
          <p:cNvSpPr/>
          <p:nvPr/>
        </p:nvSpPr>
        <p:spPr>
          <a:xfrm rot="2699642">
            <a:off x="-1520233" y="5307830"/>
            <a:ext cx="2718401" cy="2718401"/>
          </a:xfrm>
          <a:prstGeom prst="frame">
            <a:avLst>
              <a:gd name="adj1" fmla="val 11322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20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20"/>
          <p:cNvSpPr/>
          <p:nvPr/>
        </p:nvSpPr>
        <p:spPr>
          <a:xfrm rot="10800000">
            <a:off x="11990368" y="328000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740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 1">
  <p:cSld name="Title + Design  1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272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25"/>
          <p:cNvSpPr txBox="1">
            <a:spLocks noGrp="1"/>
          </p:cNvSpPr>
          <p:nvPr>
            <p:ph type="title"/>
          </p:nvPr>
        </p:nvSpPr>
        <p:spPr>
          <a:xfrm>
            <a:off x="1342367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4" name="Google Shape;1304;p25"/>
          <p:cNvSpPr txBox="1">
            <a:spLocks noGrp="1"/>
          </p:cNvSpPr>
          <p:nvPr>
            <p:ph type="subTitle" idx="1"/>
          </p:nvPr>
        </p:nvSpPr>
        <p:spPr>
          <a:xfrm>
            <a:off x="1342369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5" name="Google Shape;1305;p25"/>
          <p:cNvSpPr txBox="1">
            <a:spLocks noGrp="1"/>
          </p:cNvSpPr>
          <p:nvPr>
            <p:ph type="title" idx="2"/>
          </p:nvPr>
        </p:nvSpPr>
        <p:spPr>
          <a:xfrm>
            <a:off x="4775199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6" name="Google Shape;1306;p25"/>
          <p:cNvSpPr txBox="1">
            <a:spLocks noGrp="1"/>
          </p:cNvSpPr>
          <p:nvPr>
            <p:ph type="subTitle" idx="3"/>
          </p:nvPr>
        </p:nvSpPr>
        <p:spPr>
          <a:xfrm>
            <a:off x="4775200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7" name="Google Shape;1307;p25"/>
          <p:cNvSpPr txBox="1">
            <a:spLocks noGrp="1"/>
          </p:cNvSpPr>
          <p:nvPr>
            <p:ph type="title" idx="4"/>
          </p:nvPr>
        </p:nvSpPr>
        <p:spPr>
          <a:xfrm>
            <a:off x="8208032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8" name="Google Shape;1308;p25"/>
          <p:cNvSpPr txBox="1">
            <a:spLocks noGrp="1"/>
          </p:cNvSpPr>
          <p:nvPr>
            <p:ph type="subTitle" idx="5"/>
          </p:nvPr>
        </p:nvSpPr>
        <p:spPr>
          <a:xfrm>
            <a:off x="8208031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9" name="Google Shape;1309;p25"/>
          <p:cNvSpPr txBox="1">
            <a:spLocks noGrp="1"/>
          </p:cNvSpPr>
          <p:nvPr>
            <p:ph type="title" idx="6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10" name="Google Shape;1310;p25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1311" name="Google Shape;1311;p25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25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25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25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25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25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2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2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2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25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25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25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3" name="Google Shape;1323;p25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4" name="Google Shape;1324;p25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5" name="Google Shape;1325;p25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9" name="Google Shape;1329;p25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0" name="Google Shape;1330;p25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5" name="Google Shape;1365;p25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1366" name="Google Shape;1366;p25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8" name="Google Shape;1368;p25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9" name="Google Shape;1369;p25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1" name="Google Shape;1371;p25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2" name="Google Shape;1372;p2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2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25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25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25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25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25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25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1" name="Google Shape;1381;p2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2" name="Google Shape;1382;p2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2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25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25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25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25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0" name="Google Shape;1390;p2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2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2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25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25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25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25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25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9" name="Google Shape;1399;p25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0" name="Google Shape;1400;p25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25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4" name="Google Shape;1414;p25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5" name="Google Shape;1415;p25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7" name="Google Shape;1417;p25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8" name="Google Shape;1418;p25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9" name="Google Shape;1419;p25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20" name="Google Shape;1420;p25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25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25"/>
          <p:cNvSpPr/>
          <p:nvPr/>
        </p:nvSpPr>
        <p:spPr>
          <a:xfrm rot="-8100000">
            <a:off x="-1190062" y="323467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25"/>
          <p:cNvSpPr/>
          <p:nvPr/>
        </p:nvSpPr>
        <p:spPr>
          <a:xfrm rot="2699642">
            <a:off x="8169650" y="-1924237"/>
            <a:ext cx="2718401" cy="2718401"/>
          </a:xfrm>
          <a:prstGeom prst="frame">
            <a:avLst>
              <a:gd name="adj1" fmla="val 1033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25"/>
          <p:cNvSpPr/>
          <p:nvPr/>
        </p:nvSpPr>
        <p:spPr>
          <a:xfrm rot="-8100000">
            <a:off x="11099075" y="65394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25"/>
          <p:cNvSpPr/>
          <p:nvPr/>
        </p:nvSpPr>
        <p:spPr>
          <a:xfrm rot="2700000">
            <a:off x="11099075" y="59335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25"/>
          <p:cNvSpPr/>
          <p:nvPr/>
        </p:nvSpPr>
        <p:spPr>
          <a:xfrm>
            <a:off x="11336967" y="46770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25"/>
          <p:cNvSpPr/>
          <p:nvPr/>
        </p:nvSpPr>
        <p:spPr>
          <a:xfrm>
            <a:off x="379934" y="1356967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25"/>
          <p:cNvSpPr/>
          <p:nvPr/>
        </p:nvSpPr>
        <p:spPr>
          <a:xfrm>
            <a:off x="9698401" y="10099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25"/>
          <p:cNvSpPr/>
          <p:nvPr/>
        </p:nvSpPr>
        <p:spPr>
          <a:xfrm>
            <a:off x="10955500" y="4921200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25"/>
          <p:cNvSpPr/>
          <p:nvPr/>
        </p:nvSpPr>
        <p:spPr>
          <a:xfrm>
            <a:off x="233967" y="538721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25"/>
          <p:cNvSpPr txBox="1">
            <a:spLocks noGrp="1"/>
          </p:cNvSpPr>
          <p:nvPr>
            <p:ph type="title" idx="7"/>
          </p:nvPr>
        </p:nvSpPr>
        <p:spPr>
          <a:xfrm>
            <a:off x="1342367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2" name="Google Shape;1432;p25"/>
          <p:cNvSpPr txBox="1">
            <a:spLocks noGrp="1"/>
          </p:cNvSpPr>
          <p:nvPr>
            <p:ph type="subTitle" idx="8"/>
          </p:nvPr>
        </p:nvSpPr>
        <p:spPr>
          <a:xfrm>
            <a:off x="1342369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33" name="Google Shape;1433;p25"/>
          <p:cNvSpPr txBox="1">
            <a:spLocks noGrp="1"/>
          </p:cNvSpPr>
          <p:nvPr>
            <p:ph type="title" idx="9"/>
          </p:nvPr>
        </p:nvSpPr>
        <p:spPr>
          <a:xfrm>
            <a:off x="4775199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4" name="Google Shape;1434;p25"/>
          <p:cNvSpPr txBox="1">
            <a:spLocks noGrp="1"/>
          </p:cNvSpPr>
          <p:nvPr>
            <p:ph type="subTitle" idx="13"/>
          </p:nvPr>
        </p:nvSpPr>
        <p:spPr>
          <a:xfrm>
            <a:off x="4775200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35" name="Google Shape;1435;p25"/>
          <p:cNvSpPr txBox="1">
            <a:spLocks noGrp="1"/>
          </p:cNvSpPr>
          <p:nvPr>
            <p:ph type="title" idx="14"/>
          </p:nvPr>
        </p:nvSpPr>
        <p:spPr>
          <a:xfrm>
            <a:off x="8208032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6" name="Google Shape;1436;p25"/>
          <p:cNvSpPr txBox="1">
            <a:spLocks noGrp="1"/>
          </p:cNvSpPr>
          <p:nvPr>
            <p:ph type="subTitle" idx="15"/>
          </p:nvPr>
        </p:nvSpPr>
        <p:spPr>
          <a:xfrm>
            <a:off x="8208031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3522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7"/>
          <p:cNvSpPr txBox="1">
            <a:spLocks noGrp="1"/>
          </p:cNvSpPr>
          <p:nvPr>
            <p:ph type="body" idx="1"/>
          </p:nvPr>
        </p:nvSpPr>
        <p:spPr>
          <a:xfrm>
            <a:off x="1220733" y="1935333"/>
            <a:ext cx="5428800" cy="39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2" name="Google Shape;1522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p27"/>
          <p:cNvSpPr/>
          <p:nvPr/>
        </p:nvSpPr>
        <p:spPr>
          <a:xfrm rot="-8100000" flipH="1">
            <a:off x="10963197" y="4951775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27"/>
          <p:cNvSpPr/>
          <p:nvPr/>
        </p:nvSpPr>
        <p:spPr>
          <a:xfrm rot="-8100000" flipH="1">
            <a:off x="8216059" y="5569255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27"/>
          <p:cNvSpPr/>
          <p:nvPr/>
        </p:nvSpPr>
        <p:spPr>
          <a:xfrm rot="2700000" flipH="1">
            <a:off x="9498431" y="6309626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27"/>
          <p:cNvSpPr/>
          <p:nvPr/>
        </p:nvSpPr>
        <p:spPr>
          <a:xfrm rot="-8100000" flipH="1">
            <a:off x="8001906" y="6343516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27"/>
          <p:cNvSpPr/>
          <p:nvPr/>
        </p:nvSpPr>
        <p:spPr>
          <a:xfrm rot="2699642">
            <a:off x="11201001" y="17397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000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531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700000">
            <a:off x="-2749757" y="1941368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8100000">
            <a:off x="-2693988" y="5001408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8100000">
            <a:off x="-1296925" y="56188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-2700000">
            <a:off x="-391417" y="6359260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8100000">
            <a:off x="2420971" y="63931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4481767" y="6406200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941767" y="2082534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075101" y="2262085"/>
            <a:ext cx="533233" cy="466033"/>
          </a:xfrm>
          <a:custGeom>
            <a:avLst/>
            <a:gdLst/>
            <a:ahLst/>
            <a:cxnLst/>
            <a:rect l="l" t="t" r="r" b="b"/>
            <a:pathLst>
              <a:path w="15997" h="13981" fill="none" extrusionOk="0">
                <a:moveTo>
                  <a:pt x="1" y="13241"/>
                </a:moveTo>
                <a:cubicBezTo>
                  <a:pt x="1009" y="12199"/>
                  <a:pt x="2790" y="13980"/>
                  <a:pt x="3798" y="12972"/>
                </a:cubicBezTo>
                <a:cubicBezTo>
                  <a:pt x="4806" y="11964"/>
                  <a:pt x="3025" y="10183"/>
                  <a:pt x="4067" y="9175"/>
                </a:cubicBezTo>
                <a:cubicBezTo>
                  <a:pt x="5075" y="8133"/>
                  <a:pt x="6856" y="9914"/>
                  <a:pt x="7864" y="8906"/>
                </a:cubicBezTo>
                <a:cubicBezTo>
                  <a:pt x="8872" y="7898"/>
                  <a:pt x="7091" y="6117"/>
                  <a:pt x="8100" y="5109"/>
                </a:cubicBezTo>
                <a:cubicBezTo>
                  <a:pt x="9141" y="4100"/>
                  <a:pt x="10922" y="5848"/>
                  <a:pt x="11931" y="4840"/>
                </a:cubicBezTo>
                <a:cubicBezTo>
                  <a:pt x="12939" y="3832"/>
                  <a:pt x="11158" y="2050"/>
                  <a:pt x="12166" y="1042"/>
                </a:cubicBezTo>
                <a:cubicBezTo>
                  <a:pt x="13208" y="1"/>
                  <a:pt x="14989" y="1782"/>
                  <a:pt x="15997" y="773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1133" y="3429000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4" y="1748"/>
                </a:moveTo>
                <a:cubicBezTo>
                  <a:pt x="4034" y="3261"/>
                  <a:pt x="2185" y="4034"/>
                  <a:pt x="1076" y="2958"/>
                </a:cubicBezTo>
                <a:cubicBezTo>
                  <a:pt x="1" y="1849"/>
                  <a:pt x="774" y="35"/>
                  <a:pt x="2320" y="1"/>
                </a:cubicBezTo>
                <a:cubicBezTo>
                  <a:pt x="3261" y="1"/>
                  <a:pt x="4034" y="774"/>
                  <a:pt x="4034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486174" y="387794"/>
            <a:ext cx="1782137" cy="979385"/>
            <a:chOff x="3760525" y="2021950"/>
            <a:chExt cx="1522500" cy="836700"/>
          </a:xfrm>
        </p:grpSpPr>
        <p:sp>
          <p:nvSpPr>
            <p:cNvPr id="19" name="Google Shape;19;p2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" name="Google Shape;73;p2"/>
          <p:cNvSpPr/>
          <p:nvPr/>
        </p:nvSpPr>
        <p:spPr>
          <a:xfrm rot="2700000">
            <a:off x="10262610" y="87269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 rot="-2700000">
            <a:off x="9140138" y="824871"/>
            <a:ext cx="5191261" cy="1664100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 rot="8100000">
            <a:off x="11266305" y="28090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 rot="-2700000">
            <a:off x="8890712" y="-34004"/>
            <a:ext cx="2453027" cy="625501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1127267" y="5025967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8574468" y="5664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9028801" y="45418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10873716" y="5731928"/>
            <a:ext cx="511113" cy="444217"/>
            <a:chOff x="4846375" y="2021950"/>
            <a:chExt cx="436650" cy="379500"/>
          </a:xfrm>
        </p:grpSpPr>
        <p:sp>
          <p:nvSpPr>
            <p:cNvPr id="81" name="Google Shape;81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415600" y="27743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415600" y="3880433"/>
            <a:ext cx="113608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954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6490767" y="2867800"/>
            <a:ext cx="422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6490767" y="1889967"/>
            <a:ext cx="5285600" cy="12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6490767" y="4217867"/>
            <a:ext cx="46408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3"/>
          <p:cNvSpPr/>
          <p:nvPr/>
        </p:nvSpPr>
        <p:spPr>
          <a:xfrm rot="2700000">
            <a:off x="-2644557" y="-1329798"/>
            <a:ext cx="4123847" cy="4123847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 rot="8100000">
            <a:off x="127345" y="6483941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3"/>
          <p:cNvSpPr/>
          <p:nvPr/>
        </p:nvSpPr>
        <p:spPr>
          <a:xfrm rot="8100000">
            <a:off x="-2004725" y="3428555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3"/>
          <p:cNvSpPr/>
          <p:nvPr/>
        </p:nvSpPr>
        <p:spPr>
          <a:xfrm rot="-2700000">
            <a:off x="-1099217" y="4168926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3"/>
          <p:cNvSpPr/>
          <p:nvPr/>
        </p:nvSpPr>
        <p:spPr>
          <a:xfrm rot="8100000">
            <a:off x="-515462" y="600788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10299708" y="107928"/>
            <a:ext cx="1782137" cy="979385"/>
            <a:chOff x="3760525" y="2021950"/>
            <a:chExt cx="1522500" cy="836700"/>
          </a:xfrm>
        </p:grpSpPr>
        <p:sp>
          <p:nvSpPr>
            <p:cNvPr id="102" name="Google Shape;102;p3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6" name="Google Shape;156;p3"/>
          <p:cNvSpPr/>
          <p:nvPr/>
        </p:nvSpPr>
        <p:spPr>
          <a:xfrm rot="2700000">
            <a:off x="9128843" y="-1665365"/>
            <a:ext cx="4123847" cy="4123847"/>
          </a:xfrm>
          <a:prstGeom prst="frame">
            <a:avLst>
              <a:gd name="adj1" fmla="val 741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8140300" y="152100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2007685" y="15865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410534" y="4543434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1939834" y="55289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11547467" y="2867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36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body" idx="1"/>
          </p:nvPr>
        </p:nvSpPr>
        <p:spPr>
          <a:xfrm>
            <a:off x="855679" y="2511833"/>
            <a:ext cx="4920000" cy="3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body" idx="2"/>
          </p:nvPr>
        </p:nvSpPr>
        <p:spPr>
          <a:xfrm>
            <a:off x="6416321" y="2511833"/>
            <a:ext cx="4920000" cy="3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 idx="3"/>
          </p:nvPr>
        </p:nvSpPr>
        <p:spPr>
          <a:xfrm>
            <a:off x="855667" y="1659433"/>
            <a:ext cx="3088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82" name="Google Shape;182;p5"/>
          <p:cNvSpPr txBox="1">
            <a:spLocks noGrp="1"/>
          </p:cNvSpPr>
          <p:nvPr>
            <p:ph type="title" idx="4"/>
          </p:nvPr>
        </p:nvSpPr>
        <p:spPr>
          <a:xfrm>
            <a:off x="6416333" y="1659433"/>
            <a:ext cx="3088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83" name="Google Shape;183;p5"/>
          <p:cNvSpPr/>
          <p:nvPr/>
        </p:nvSpPr>
        <p:spPr>
          <a:xfrm rot="8100000">
            <a:off x="10488671" y="-146484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 rot="-2700000">
            <a:off x="8890712" y="-34004"/>
            <a:ext cx="2453027" cy="625501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5" name="Google Shape;185;p5"/>
          <p:cNvGrpSpPr/>
          <p:nvPr/>
        </p:nvGrpSpPr>
        <p:grpSpPr>
          <a:xfrm>
            <a:off x="11485849" y="6296261"/>
            <a:ext cx="511113" cy="444217"/>
            <a:chOff x="4846375" y="2021950"/>
            <a:chExt cx="436650" cy="379500"/>
          </a:xfrm>
        </p:grpSpPr>
        <p:sp>
          <p:nvSpPr>
            <p:cNvPr id="186" name="Google Shape;186;p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2050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/>
          <p:nvPr/>
        </p:nvSpPr>
        <p:spPr>
          <a:xfrm rot="-8100000" flipH="1">
            <a:off x="9155161" y="48822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 rot="2700000" flipH="1">
            <a:off x="10704232" y="4759060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4"/>
          <p:cNvSpPr/>
          <p:nvPr/>
        </p:nvSpPr>
        <p:spPr>
          <a:xfrm rot="-8100000" flipH="1">
            <a:off x="11303207" y="21005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 rot="2700000" flipH="1">
            <a:off x="-2643139" y="983388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4"/>
          <p:cNvSpPr/>
          <p:nvPr/>
        </p:nvSpPr>
        <p:spPr>
          <a:xfrm rot="2700000" flipH="1">
            <a:off x="-2452639" y="-324712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 rot="-8100000" flipH="1">
            <a:off x="1892507" y="82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10894767" y="3339234"/>
            <a:ext cx="99733" cy="33"/>
          </a:xfrm>
          <a:custGeom>
            <a:avLst/>
            <a:gdLst/>
            <a:ahLst/>
            <a:cxnLst/>
            <a:rect l="l" t="t" r="r" b="b"/>
            <a:pathLst>
              <a:path w="2992" h="1" fill="none" extrusionOk="0">
                <a:moveTo>
                  <a:pt x="2991" y="1"/>
                </a:moveTo>
                <a:lnTo>
                  <a:pt x="1" y="1"/>
                </a:ln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3595834" y="2997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851467" y="50192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11361534" y="8028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415600" y="16132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None/>
              <a:defRPr sz="4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"/>
          <p:cNvSpPr txBox="1">
            <a:spLocks noGrp="1"/>
          </p:cNvSpPr>
          <p:nvPr>
            <p:ph type="body" idx="1"/>
          </p:nvPr>
        </p:nvSpPr>
        <p:spPr>
          <a:xfrm>
            <a:off x="3481400" y="2653600"/>
            <a:ext cx="5229200" cy="35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228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body" idx="1"/>
          </p:nvPr>
        </p:nvSpPr>
        <p:spPr>
          <a:xfrm>
            <a:off x="855679" y="2511833"/>
            <a:ext cx="4920000" cy="3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body" idx="2"/>
          </p:nvPr>
        </p:nvSpPr>
        <p:spPr>
          <a:xfrm>
            <a:off x="6416321" y="2511833"/>
            <a:ext cx="4920000" cy="3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 idx="3"/>
          </p:nvPr>
        </p:nvSpPr>
        <p:spPr>
          <a:xfrm>
            <a:off x="855667" y="1659433"/>
            <a:ext cx="3088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82" name="Google Shape;182;p5"/>
          <p:cNvSpPr txBox="1">
            <a:spLocks noGrp="1"/>
          </p:cNvSpPr>
          <p:nvPr>
            <p:ph type="title" idx="4"/>
          </p:nvPr>
        </p:nvSpPr>
        <p:spPr>
          <a:xfrm>
            <a:off x="6416333" y="1659433"/>
            <a:ext cx="3088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83" name="Google Shape;183;p5"/>
          <p:cNvSpPr/>
          <p:nvPr/>
        </p:nvSpPr>
        <p:spPr>
          <a:xfrm rot="8100000">
            <a:off x="10488671" y="-146484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 rot="-2700000">
            <a:off x="8890712" y="-34004"/>
            <a:ext cx="2453027" cy="625501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5" name="Google Shape;185;p5"/>
          <p:cNvGrpSpPr/>
          <p:nvPr/>
        </p:nvGrpSpPr>
        <p:grpSpPr>
          <a:xfrm>
            <a:off x="11485849" y="6296261"/>
            <a:ext cx="511113" cy="444217"/>
            <a:chOff x="4846375" y="2021950"/>
            <a:chExt cx="436650" cy="379500"/>
          </a:xfrm>
        </p:grpSpPr>
        <p:sp>
          <p:nvSpPr>
            <p:cNvPr id="186" name="Google Shape;186;p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626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"/>
          <p:cNvSpPr/>
          <p:nvPr/>
        </p:nvSpPr>
        <p:spPr>
          <a:xfrm>
            <a:off x="11923234" y="63018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956833" y="908500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8751401" y="111701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0" name="Google Shape;200;p6"/>
          <p:cNvGrpSpPr/>
          <p:nvPr/>
        </p:nvGrpSpPr>
        <p:grpSpPr>
          <a:xfrm>
            <a:off x="11329398" y="102982"/>
            <a:ext cx="771357" cy="670349"/>
            <a:chOff x="4846375" y="2021950"/>
            <a:chExt cx="436650" cy="379500"/>
          </a:xfrm>
        </p:grpSpPr>
        <p:sp>
          <p:nvSpPr>
            <p:cNvPr id="201" name="Google Shape;201;p6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-178000" y="3333433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 rot="-8100000" flipH="1">
            <a:off x="-746493" y="5401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6"/>
          <p:cNvSpPr/>
          <p:nvPr/>
        </p:nvSpPr>
        <p:spPr>
          <a:xfrm rot="-8100000" flipH="1">
            <a:off x="11381707" y="56477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23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0663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9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227" name="Google Shape;227;p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282" name="Google Shape;282;p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6" name="Google Shape;336;p9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9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9"/>
          <p:cNvSpPr/>
          <p:nvPr/>
        </p:nvSpPr>
        <p:spPr>
          <a:xfrm rot="-8100000">
            <a:off x="-1190062" y="323467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9"/>
          <p:cNvSpPr/>
          <p:nvPr/>
        </p:nvSpPr>
        <p:spPr>
          <a:xfrm rot="2699642">
            <a:off x="4170834" y="5784097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9"/>
          <p:cNvSpPr/>
          <p:nvPr/>
        </p:nvSpPr>
        <p:spPr>
          <a:xfrm rot="-8100000">
            <a:off x="10542009" y="57551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9"/>
          <p:cNvSpPr/>
          <p:nvPr/>
        </p:nvSpPr>
        <p:spPr>
          <a:xfrm rot="2700000">
            <a:off x="10770609" y="49733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2158267" y="2389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2272567" y="420700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11596333" y="3915933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5" name="Google Shape;345;p9"/>
          <p:cNvSpPr/>
          <p:nvPr/>
        </p:nvSpPr>
        <p:spPr>
          <a:xfrm>
            <a:off x="3607634" y="61264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6" name="Google Shape;346;p9"/>
          <p:cNvSpPr txBox="1">
            <a:spLocks noGrp="1"/>
          </p:cNvSpPr>
          <p:nvPr>
            <p:ph type="title"/>
          </p:nvPr>
        </p:nvSpPr>
        <p:spPr>
          <a:xfrm>
            <a:off x="1305131" y="2007133"/>
            <a:ext cx="287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3300"/>
              <a:buNone/>
              <a:defRPr sz="4400">
                <a:solidFill>
                  <a:srgbClr val="31CCA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9"/>
          <p:cNvSpPr txBox="1">
            <a:spLocks noGrp="1"/>
          </p:cNvSpPr>
          <p:nvPr>
            <p:ph type="subTitle" idx="1"/>
          </p:nvPr>
        </p:nvSpPr>
        <p:spPr>
          <a:xfrm>
            <a:off x="6586000" y="945133"/>
            <a:ext cx="4138000" cy="16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8" name="Google Shape;348;p9"/>
          <p:cNvSpPr txBox="1">
            <a:spLocks noGrp="1"/>
          </p:cNvSpPr>
          <p:nvPr>
            <p:ph type="body" idx="2"/>
          </p:nvPr>
        </p:nvSpPr>
        <p:spPr>
          <a:xfrm>
            <a:off x="6586000" y="2896733"/>
            <a:ext cx="4246400" cy="3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49" name="Google Shape;349;p9"/>
          <p:cNvSpPr txBox="1">
            <a:spLocks noGrp="1"/>
          </p:cNvSpPr>
          <p:nvPr>
            <p:ph type="title" idx="3"/>
          </p:nvPr>
        </p:nvSpPr>
        <p:spPr>
          <a:xfrm>
            <a:off x="1305131" y="3915933"/>
            <a:ext cx="28764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152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"/>
          <p:cNvSpPr txBox="1">
            <a:spLocks noGrp="1"/>
          </p:cNvSpPr>
          <p:nvPr>
            <p:ph type="body" idx="1"/>
          </p:nvPr>
        </p:nvSpPr>
        <p:spPr>
          <a:xfrm>
            <a:off x="7365300" y="2689600"/>
            <a:ext cx="3226800" cy="2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52" name="Google Shape;352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3" name="Google Shape;353;p10"/>
          <p:cNvGrpSpPr/>
          <p:nvPr/>
        </p:nvGrpSpPr>
        <p:grpSpPr>
          <a:xfrm>
            <a:off x="11003115" y="6188415"/>
            <a:ext cx="1085035" cy="596288"/>
            <a:chOff x="3760525" y="2021950"/>
            <a:chExt cx="1522500" cy="836700"/>
          </a:xfrm>
        </p:grpSpPr>
        <p:sp>
          <p:nvSpPr>
            <p:cNvPr id="354" name="Google Shape;354;p1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8" name="Google Shape;408;p10"/>
          <p:cNvGrpSpPr/>
          <p:nvPr/>
        </p:nvGrpSpPr>
        <p:grpSpPr>
          <a:xfrm rot="-5400000">
            <a:off x="-273997" y="505442"/>
            <a:ext cx="1709463" cy="939447"/>
            <a:chOff x="3760525" y="2021950"/>
            <a:chExt cx="1522500" cy="836700"/>
          </a:xfrm>
        </p:grpSpPr>
        <p:sp>
          <p:nvSpPr>
            <p:cNvPr id="409" name="Google Shape;409;p1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63" name="Google Shape;463;p10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10"/>
          <p:cNvSpPr/>
          <p:nvPr/>
        </p:nvSpPr>
        <p:spPr>
          <a:xfrm rot="2699642">
            <a:off x="-1520233" y="5307830"/>
            <a:ext cx="2718401" cy="2718401"/>
          </a:xfrm>
          <a:prstGeom prst="frame">
            <a:avLst>
              <a:gd name="adj1" fmla="val 11322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10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10"/>
          <p:cNvSpPr/>
          <p:nvPr/>
        </p:nvSpPr>
        <p:spPr>
          <a:xfrm rot="10800000">
            <a:off x="11990368" y="328000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506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589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"/>
          <p:cNvSpPr txBox="1">
            <a:spLocks noGrp="1"/>
          </p:cNvSpPr>
          <p:nvPr>
            <p:ph type="body" idx="1"/>
          </p:nvPr>
        </p:nvSpPr>
        <p:spPr>
          <a:xfrm>
            <a:off x="1024400" y="1356967"/>
            <a:ext cx="9376800" cy="4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44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4"/>
          <p:cNvSpPr txBox="1">
            <a:spLocks noGrp="1"/>
          </p:cNvSpPr>
          <p:nvPr>
            <p:ph type="title"/>
          </p:nvPr>
        </p:nvSpPr>
        <p:spPr>
          <a:xfrm>
            <a:off x="862251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94" name="Google Shape;594;p14"/>
          <p:cNvSpPr txBox="1">
            <a:spLocks noGrp="1"/>
          </p:cNvSpPr>
          <p:nvPr>
            <p:ph type="subTitle" idx="1"/>
          </p:nvPr>
        </p:nvSpPr>
        <p:spPr>
          <a:xfrm>
            <a:off x="862251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95" name="Google Shape;595;p14"/>
          <p:cNvSpPr txBox="1">
            <a:spLocks noGrp="1"/>
          </p:cNvSpPr>
          <p:nvPr>
            <p:ph type="title" idx="2" hasCustomPrompt="1"/>
          </p:nvPr>
        </p:nvSpPr>
        <p:spPr>
          <a:xfrm>
            <a:off x="862251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6" name="Google Shape;596;p14"/>
          <p:cNvSpPr txBox="1">
            <a:spLocks noGrp="1"/>
          </p:cNvSpPr>
          <p:nvPr>
            <p:ph type="title" idx="3"/>
          </p:nvPr>
        </p:nvSpPr>
        <p:spPr>
          <a:xfrm>
            <a:off x="3511573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97" name="Google Shape;597;p14"/>
          <p:cNvSpPr txBox="1">
            <a:spLocks noGrp="1"/>
          </p:cNvSpPr>
          <p:nvPr>
            <p:ph type="subTitle" idx="4"/>
          </p:nvPr>
        </p:nvSpPr>
        <p:spPr>
          <a:xfrm>
            <a:off x="3511573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98" name="Google Shape;598;p14"/>
          <p:cNvGrpSpPr/>
          <p:nvPr/>
        </p:nvGrpSpPr>
        <p:grpSpPr>
          <a:xfrm>
            <a:off x="10776968" y="6039309"/>
            <a:ext cx="1304477" cy="716884"/>
            <a:chOff x="3760525" y="2021950"/>
            <a:chExt cx="1522500" cy="836700"/>
          </a:xfrm>
        </p:grpSpPr>
        <p:sp>
          <p:nvSpPr>
            <p:cNvPr id="599" name="Google Shape;599;p14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3" name="Google Shape;653;p14"/>
          <p:cNvGrpSpPr/>
          <p:nvPr/>
        </p:nvGrpSpPr>
        <p:grpSpPr>
          <a:xfrm rot="-5400000">
            <a:off x="-273997" y="549426"/>
            <a:ext cx="1709463" cy="939447"/>
            <a:chOff x="3760525" y="2021950"/>
            <a:chExt cx="1522500" cy="836700"/>
          </a:xfrm>
        </p:grpSpPr>
        <p:sp>
          <p:nvSpPr>
            <p:cNvPr id="654" name="Google Shape;654;p14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8" name="Google Shape;708;p14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14"/>
          <p:cNvSpPr/>
          <p:nvPr/>
        </p:nvSpPr>
        <p:spPr>
          <a:xfrm rot="2699642">
            <a:off x="-429833" y="5989163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14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14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14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14"/>
          <p:cNvSpPr/>
          <p:nvPr/>
        </p:nvSpPr>
        <p:spPr>
          <a:xfrm>
            <a:off x="3127734" y="1829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14"/>
          <p:cNvSpPr/>
          <p:nvPr/>
        </p:nvSpPr>
        <p:spPr>
          <a:xfrm rot="10800000">
            <a:off x="1992952" y="4523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14"/>
          <p:cNvSpPr/>
          <p:nvPr/>
        </p:nvSpPr>
        <p:spPr>
          <a:xfrm>
            <a:off x="11329734" y="5196634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14"/>
          <p:cNvSpPr txBox="1">
            <a:spLocks noGrp="1"/>
          </p:cNvSpPr>
          <p:nvPr>
            <p:ph type="title" idx="5" hasCustomPrompt="1"/>
          </p:nvPr>
        </p:nvSpPr>
        <p:spPr>
          <a:xfrm>
            <a:off x="3511573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7" name="Google Shape;717;p14"/>
          <p:cNvSpPr txBox="1">
            <a:spLocks noGrp="1"/>
          </p:cNvSpPr>
          <p:nvPr>
            <p:ph type="title" idx="6"/>
          </p:nvPr>
        </p:nvSpPr>
        <p:spPr>
          <a:xfrm>
            <a:off x="6212661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18" name="Google Shape;718;p14"/>
          <p:cNvSpPr txBox="1">
            <a:spLocks noGrp="1"/>
          </p:cNvSpPr>
          <p:nvPr>
            <p:ph type="subTitle" idx="7"/>
          </p:nvPr>
        </p:nvSpPr>
        <p:spPr>
          <a:xfrm>
            <a:off x="6212661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19" name="Google Shape;719;p14"/>
          <p:cNvSpPr txBox="1">
            <a:spLocks noGrp="1"/>
          </p:cNvSpPr>
          <p:nvPr>
            <p:ph type="title" idx="8" hasCustomPrompt="1"/>
          </p:nvPr>
        </p:nvSpPr>
        <p:spPr>
          <a:xfrm>
            <a:off x="6212661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0" name="Google Shape;720;p14"/>
          <p:cNvSpPr txBox="1">
            <a:spLocks noGrp="1"/>
          </p:cNvSpPr>
          <p:nvPr>
            <p:ph type="title" idx="9"/>
          </p:nvPr>
        </p:nvSpPr>
        <p:spPr>
          <a:xfrm>
            <a:off x="8913748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1" name="Google Shape;721;p14"/>
          <p:cNvSpPr txBox="1">
            <a:spLocks noGrp="1"/>
          </p:cNvSpPr>
          <p:nvPr>
            <p:ph type="subTitle" idx="13"/>
          </p:nvPr>
        </p:nvSpPr>
        <p:spPr>
          <a:xfrm>
            <a:off x="8913748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22" name="Google Shape;722;p14"/>
          <p:cNvSpPr txBox="1">
            <a:spLocks noGrp="1"/>
          </p:cNvSpPr>
          <p:nvPr>
            <p:ph type="title" idx="14" hasCustomPrompt="1"/>
          </p:nvPr>
        </p:nvSpPr>
        <p:spPr>
          <a:xfrm>
            <a:off x="8913748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76086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16"/>
          <p:cNvSpPr txBox="1">
            <a:spLocks noGrp="1"/>
          </p:cNvSpPr>
          <p:nvPr>
            <p:ph type="subTitle" idx="1"/>
          </p:nvPr>
        </p:nvSpPr>
        <p:spPr>
          <a:xfrm>
            <a:off x="1123317" y="2765565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37" name="Google Shape;737;p16"/>
          <p:cNvSpPr txBox="1">
            <a:spLocks noGrp="1"/>
          </p:cNvSpPr>
          <p:nvPr>
            <p:ph type="title" idx="2" hasCustomPrompt="1"/>
          </p:nvPr>
        </p:nvSpPr>
        <p:spPr>
          <a:xfrm>
            <a:off x="1123317" y="1851967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8" name="Google Shape;738;p16"/>
          <p:cNvSpPr txBox="1">
            <a:spLocks noGrp="1"/>
          </p:cNvSpPr>
          <p:nvPr>
            <p:ph type="subTitle" idx="3"/>
          </p:nvPr>
        </p:nvSpPr>
        <p:spPr>
          <a:xfrm>
            <a:off x="1123317" y="5150132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39" name="Google Shape;739;p16"/>
          <p:cNvSpPr txBox="1">
            <a:spLocks noGrp="1"/>
          </p:cNvSpPr>
          <p:nvPr>
            <p:ph type="title" idx="4" hasCustomPrompt="1"/>
          </p:nvPr>
        </p:nvSpPr>
        <p:spPr>
          <a:xfrm>
            <a:off x="1123317" y="4236533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0" name="Google Shape;740;p16"/>
          <p:cNvSpPr txBox="1">
            <a:spLocks noGrp="1"/>
          </p:cNvSpPr>
          <p:nvPr>
            <p:ph type="subTitle" idx="5"/>
          </p:nvPr>
        </p:nvSpPr>
        <p:spPr>
          <a:xfrm>
            <a:off x="7603484" y="2765565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41" name="Google Shape;741;p16"/>
          <p:cNvSpPr txBox="1">
            <a:spLocks noGrp="1"/>
          </p:cNvSpPr>
          <p:nvPr>
            <p:ph type="title" idx="6" hasCustomPrompt="1"/>
          </p:nvPr>
        </p:nvSpPr>
        <p:spPr>
          <a:xfrm>
            <a:off x="8505484" y="1851967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2" name="Google Shape;742;p16"/>
          <p:cNvSpPr txBox="1">
            <a:spLocks noGrp="1"/>
          </p:cNvSpPr>
          <p:nvPr>
            <p:ph type="subTitle" idx="7"/>
          </p:nvPr>
        </p:nvSpPr>
        <p:spPr>
          <a:xfrm>
            <a:off x="7603484" y="5150132"/>
            <a:ext cx="346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43" name="Google Shape;743;p16"/>
          <p:cNvSpPr txBox="1">
            <a:spLocks noGrp="1"/>
          </p:cNvSpPr>
          <p:nvPr>
            <p:ph type="title" idx="8" hasCustomPrompt="1"/>
          </p:nvPr>
        </p:nvSpPr>
        <p:spPr>
          <a:xfrm>
            <a:off x="8505484" y="4236533"/>
            <a:ext cx="256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935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"/>
          <p:cNvSpPr/>
          <p:nvPr/>
        </p:nvSpPr>
        <p:spPr>
          <a:xfrm>
            <a:off x="11923234" y="63018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956833" y="908500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8751401" y="111701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0" name="Google Shape;200;p6"/>
          <p:cNvGrpSpPr/>
          <p:nvPr/>
        </p:nvGrpSpPr>
        <p:grpSpPr>
          <a:xfrm>
            <a:off x="11329398" y="102982"/>
            <a:ext cx="771357" cy="670349"/>
            <a:chOff x="4846375" y="2021950"/>
            <a:chExt cx="436650" cy="379500"/>
          </a:xfrm>
        </p:grpSpPr>
        <p:sp>
          <p:nvSpPr>
            <p:cNvPr id="201" name="Google Shape;201;p6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31CCAF"/>
            </a:solidFill>
            <a:ln w="9525" cap="flat" cmpd="sng">
              <a:solidFill>
                <a:srgbClr val="31CC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-178000" y="3333433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 rot="-8100000" flipH="1">
            <a:off x="-746493" y="5401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6"/>
          <p:cNvSpPr/>
          <p:nvPr/>
        </p:nvSpPr>
        <p:spPr>
          <a:xfrm rot="-8100000" flipH="1">
            <a:off x="11381707" y="5647749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507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7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6" name="Google Shape;746;p17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747" name="Google Shape;747;p17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17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17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17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01" name="Google Shape;801;p17"/>
          <p:cNvSpPr/>
          <p:nvPr/>
        </p:nvSpPr>
        <p:spPr>
          <a:xfrm rot="2699642">
            <a:off x="9585250" y="-1694670"/>
            <a:ext cx="2718401" cy="2718401"/>
          </a:xfrm>
          <a:prstGeom prst="frame">
            <a:avLst>
              <a:gd name="adj1" fmla="val 1033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2" name="Google Shape;802;p17"/>
          <p:cNvSpPr/>
          <p:nvPr/>
        </p:nvSpPr>
        <p:spPr>
          <a:xfrm rot="-8100000">
            <a:off x="11099075" y="65394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3" name="Google Shape;803;p17"/>
          <p:cNvSpPr/>
          <p:nvPr/>
        </p:nvSpPr>
        <p:spPr>
          <a:xfrm rot="2700000">
            <a:off x="11099075" y="59335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4" name="Google Shape;804;p17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5" name="Google Shape;805;p17"/>
          <p:cNvSpPr/>
          <p:nvPr/>
        </p:nvSpPr>
        <p:spPr>
          <a:xfrm>
            <a:off x="10799100" y="4735701"/>
            <a:ext cx="99733" cy="33"/>
          </a:xfrm>
          <a:custGeom>
            <a:avLst/>
            <a:gdLst/>
            <a:ahLst/>
            <a:cxnLst/>
            <a:rect l="l" t="t" r="r" b="b"/>
            <a:pathLst>
              <a:path w="2992" h="1" fill="none" extrusionOk="0">
                <a:moveTo>
                  <a:pt x="2991" y="1"/>
                </a:moveTo>
                <a:lnTo>
                  <a:pt x="1" y="1"/>
                </a:ln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6" name="Google Shape;806;p17"/>
          <p:cNvSpPr/>
          <p:nvPr/>
        </p:nvSpPr>
        <p:spPr>
          <a:xfrm>
            <a:off x="1267568" y="13569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7" name="Google Shape;807;p17"/>
          <p:cNvSpPr/>
          <p:nvPr/>
        </p:nvSpPr>
        <p:spPr>
          <a:xfrm>
            <a:off x="851467" y="50192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8" name="Google Shape;808;p17"/>
          <p:cNvSpPr/>
          <p:nvPr/>
        </p:nvSpPr>
        <p:spPr>
          <a:xfrm>
            <a:off x="11242034" y="135696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9" name="Google Shape;809;p17"/>
          <p:cNvSpPr txBox="1">
            <a:spLocks noGrp="1"/>
          </p:cNvSpPr>
          <p:nvPr>
            <p:ph type="title"/>
          </p:nvPr>
        </p:nvSpPr>
        <p:spPr>
          <a:xfrm>
            <a:off x="2057383" y="4050233"/>
            <a:ext cx="3129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0" name="Google Shape;810;p17"/>
          <p:cNvSpPr txBox="1">
            <a:spLocks noGrp="1"/>
          </p:cNvSpPr>
          <p:nvPr>
            <p:ph type="subTitle" idx="1"/>
          </p:nvPr>
        </p:nvSpPr>
        <p:spPr>
          <a:xfrm>
            <a:off x="2057384" y="5022767"/>
            <a:ext cx="3129600" cy="1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11" name="Google Shape;811;p17"/>
          <p:cNvSpPr txBox="1">
            <a:spLocks noGrp="1"/>
          </p:cNvSpPr>
          <p:nvPr>
            <p:ph type="title" idx="2"/>
          </p:nvPr>
        </p:nvSpPr>
        <p:spPr>
          <a:xfrm>
            <a:off x="7005028" y="4050233"/>
            <a:ext cx="3129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2" name="Google Shape;812;p17"/>
          <p:cNvSpPr txBox="1">
            <a:spLocks noGrp="1"/>
          </p:cNvSpPr>
          <p:nvPr>
            <p:ph type="subTitle" idx="3"/>
          </p:nvPr>
        </p:nvSpPr>
        <p:spPr>
          <a:xfrm>
            <a:off x="7005021" y="5022767"/>
            <a:ext cx="3129600" cy="1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13" name="Google Shape;813;p17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564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19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895" name="Google Shape;895;p1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49" name="Google Shape;949;p19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9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9"/>
          <p:cNvSpPr/>
          <p:nvPr/>
        </p:nvSpPr>
        <p:spPr>
          <a:xfrm rot="2699642">
            <a:off x="-1415033" y="5277164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9"/>
          <p:cNvSpPr/>
          <p:nvPr/>
        </p:nvSpPr>
        <p:spPr>
          <a:xfrm rot="-8100000">
            <a:off x="10197675" y="66446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9"/>
          <p:cNvSpPr/>
          <p:nvPr/>
        </p:nvSpPr>
        <p:spPr>
          <a:xfrm rot="2700000">
            <a:off x="10834009" y="63506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4" name="Google Shape;954;p19"/>
          <p:cNvSpPr/>
          <p:nvPr/>
        </p:nvSpPr>
        <p:spPr>
          <a:xfrm>
            <a:off x="11926033" y="5662667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5" name="Google Shape;955;p19"/>
          <p:cNvSpPr/>
          <p:nvPr/>
        </p:nvSpPr>
        <p:spPr>
          <a:xfrm>
            <a:off x="581634" y="11397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6" name="Google Shape;956;p19"/>
          <p:cNvSpPr/>
          <p:nvPr/>
        </p:nvSpPr>
        <p:spPr>
          <a:xfrm rot="10800000">
            <a:off x="736252" y="24131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7" name="Google Shape;957;p19"/>
          <p:cNvSpPr/>
          <p:nvPr/>
        </p:nvSpPr>
        <p:spPr>
          <a:xfrm>
            <a:off x="10387634" y="1360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9840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1_Title + Four Columns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0"/>
          <p:cNvSpPr txBox="1">
            <a:spLocks noGrp="1"/>
          </p:cNvSpPr>
          <p:nvPr>
            <p:ph type="title"/>
          </p:nvPr>
        </p:nvSpPr>
        <p:spPr>
          <a:xfrm>
            <a:off x="862251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0" name="Google Shape;960;p20"/>
          <p:cNvSpPr txBox="1">
            <a:spLocks noGrp="1"/>
          </p:cNvSpPr>
          <p:nvPr>
            <p:ph type="subTitle" idx="1"/>
          </p:nvPr>
        </p:nvSpPr>
        <p:spPr>
          <a:xfrm>
            <a:off x="862251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1" name="Google Shape;961;p20"/>
          <p:cNvSpPr txBox="1">
            <a:spLocks noGrp="1"/>
          </p:cNvSpPr>
          <p:nvPr>
            <p:ph type="title" idx="2"/>
          </p:nvPr>
        </p:nvSpPr>
        <p:spPr>
          <a:xfrm>
            <a:off x="3511573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20"/>
          <p:cNvSpPr txBox="1">
            <a:spLocks noGrp="1"/>
          </p:cNvSpPr>
          <p:nvPr>
            <p:ph type="subTitle" idx="3"/>
          </p:nvPr>
        </p:nvSpPr>
        <p:spPr>
          <a:xfrm>
            <a:off x="3511573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3" name="Google Shape;963;p20"/>
          <p:cNvSpPr txBox="1">
            <a:spLocks noGrp="1"/>
          </p:cNvSpPr>
          <p:nvPr>
            <p:ph type="title" idx="4"/>
          </p:nvPr>
        </p:nvSpPr>
        <p:spPr>
          <a:xfrm>
            <a:off x="6212661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20"/>
          <p:cNvSpPr txBox="1">
            <a:spLocks noGrp="1"/>
          </p:cNvSpPr>
          <p:nvPr>
            <p:ph type="subTitle" idx="5"/>
          </p:nvPr>
        </p:nvSpPr>
        <p:spPr>
          <a:xfrm>
            <a:off x="6212661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5" name="Google Shape;965;p20"/>
          <p:cNvSpPr txBox="1">
            <a:spLocks noGrp="1"/>
          </p:cNvSpPr>
          <p:nvPr>
            <p:ph type="title" idx="6"/>
          </p:nvPr>
        </p:nvSpPr>
        <p:spPr>
          <a:xfrm>
            <a:off x="8913748" y="38170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6" name="Google Shape;966;p20"/>
          <p:cNvSpPr txBox="1">
            <a:spLocks noGrp="1"/>
          </p:cNvSpPr>
          <p:nvPr>
            <p:ph type="subTitle" idx="7"/>
          </p:nvPr>
        </p:nvSpPr>
        <p:spPr>
          <a:xfrm>
            <a:off x="8913748" y="46879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7" name="Google Shape;967;p20"/>
          <p:cNvSpPr txBox="1">
            <a:spLocks noGrp="1"/>
          </p:cNvSpPr>
          <p:nvPr>
            <p:ph type="title" idx="8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68" name="Google Shape;968;p20"/>
          <p:cNvGrpSpPr/>
          <p:nvPr/>
        </p:nvGrpSpPr>
        <p:grpSpPr>
          <a:xfrm>
            <a:off x="11003115" y="6188415"/>
            <a:ext cx="1085035" cy="596288"/>
            <a:chOff x="3760525" y="2021950"/>
            <a:chExt cx="1522500" cy="836700"/>
          </a:xfrm>
        </p:grpSpPr>
        <p:sp>
          <p:nvSpPr>
            <p:cNvPr id="969" name="Google Shape;969;p2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20"/>
          <p:cNvGrpSpPr/>
          <p:nvPr/>
        </p:nvGrpSpPr>
        <p:grpSpPr>
          <a:xfrm rot="-5400000">
            <a:off x="-273997" y="505442"/>
            <a:ext cx="1709463" cy="939447"/>
            <a:chOff x="3760525" y="2021950"/>
            <a:chExt cx="1522500" cy="836700"/>
          </a:xfrm>
        </p:grpSpPr>
        <p:sp>
          <p:nvSpPr>
            <p:cNvPr id="1024" name="Google Shape;1024;p2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8" name="Google Shape;1078;p20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20"/>
          <p:cNvSpPr/>
          <p:nvPr/>
        </p:nvSpPr>
        <p:spPr>
          <a:xfrm rot="2699642">
            <a:off x="-1520233" y="5307830"/>
            <a:ext cx="2718401" cy="2718401"/>
          </a:xfrm>
          <a:prstGeom prst="frame">
            <a:avLst>
              <a:gd name="adj1" fmla="val 11322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20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20"/>
          <p:cNvSpPr/>
          <p:nvPr/>
        </p:nvSpPr>
        <p:spPr>
          <a:xfrm rot="10800000">
            <a:off x="11990368" y="328000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111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 1">
  <p:cSld name="Title + Design  1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55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25"/>
          <p:cNvSpPr txBox="1">
            <a:spLocks noGrp="1"/>
          </p:cNvSpPr>
          <p:nvPr>
            <p:ph type="title"/>
          </p:nvPr>
        </p:nvSpPr>
        <p:spPr>
          <a:xfrm>
            <a:off x="1342367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4" name="Google Shape;1304;p25"/>
          <p:cNvSpPr txBox="1">
            <a:spLocks noGrp="1"/>
          </p:cNvSpPr>
          <p:nvPr>
            <p:ph type="subTitle" idx="1"/>
          </p:nvPr>
        </p:nvSpPr>
        <p:spPr>
          <a:xfrm>
            <a:off x="1342369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5" name="Google Shape;1305;p25"/>
          <p:cNvSpPr txBox="1">
            <a:spLocks noGrp="1"/>
          </p:cNvSpPr>
          <p:nvPr>
            <p:ph type="title" idx="2"/>
          </p:nvPr>
        </p:nvSpPr>
        <p:spPr>
          <a:xfrm>
            <a:off x="4775199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6" name="Google Shape;1306;p25"/>
          <p:cNvSpPr txBox="1">
            <a:spLocks noGrp="1"/>
          </p:cNvSpPr>
          <p:nvPr>
            <p:ph type="subTitle" idx="3"/>
          </p:nvPr>
        </p:nvSpPr>
        <p:spPr>
          <a:xfrm>
            <a:off x="4775200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7" name="Google Shape;1307;p25"/>
          <p:cNvSpPr txBox="1">
            <a:spLocks noGrp="1"/>
          </p:cNvSpPr>
          <p:nvPr>
            <p:ph type="title" idx="4"/>
          </p:nvPr>
        </p:nvSpPr>
        <p:spPr>
          <a:xfrm>
            <a:off x="8208032" y="4505133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8" name="Google Shape;1308;p25"/>
          <p:cNvSpPr txBox="1">
            <a:spLocks noGrp="1"/>
          </p:cNvSpPr>
          <p:nvPr>
            <p:ph type="subTitle" idx="5"/>
          </p:nvPr>
        </p:nvSpPr>
        <p:spPr>
          <a:xfrm>
            <a:off x="8208031" y="5094367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09" name="Google Shape;1309;p25"/>
          <p:cNvSpPr txBox="1">
            <a:spLocks noGrp="1"/>
          </p:cNvSpPr>
          <p:nvPr>
            <p:ph type="title" idx="6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10" name="Google Shape;1310;p25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1311" name="Google Shape;1311;p25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25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25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25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25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25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2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2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2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25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25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25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3" name="Google Shape;1323;p25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4" name="Google Shape;1324;p25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5" name="Google Shape;1325;p25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9" name="Google Shape;1329;p25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0" name="Google Shape;1330;p25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5" name="Google Shape;1365;p25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1366" name="Google Shape;1366;p25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8" name="Google Shape;1368;p25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9" name="Google Shape;1369;p25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1" name="Google Shape;1371;p25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2" name="Google Shape;1372;p25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25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25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25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25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25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25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25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1" name="Google Shape;1381;p25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2" name="Google Shape;1382;p25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25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25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25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25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25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0" name="Google Shape;1390;p25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25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25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25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25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25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25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25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9" name="Google Shape;1399;p25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0" name="Google Shape;1400;p25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25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4" name="Google Shape;1414;p25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5" name="Google Shape;1415;p25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7" name="Google Shape;1417;p25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8" name="Google Shape;1418;p25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9" name="Google Shape;1419;p25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20" name="Google Shape;1420;p25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25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25"/>
          <p:cNvSpPr/>
          <p:nvPr/>
        </p:nvSpPr>
        <p:spPr>
          <a:xfrm rot="-8100000">
            <a:off x="-1190062" y="323467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25"/>
          <p:cNvSpPr/>
          <p:nvPr/>
        </p:nvSpPr>
        <p:spPr>
          <a:xfrm rot="2699642">
            <a:off x="8169650" y="-1924237"/>
            <a:ext cx="2718401" cy="2718401"/>
          </a:xfrm>
          <a:prstGeom prst="frame">
            <a:avLst>
              <a:gd name="adj1" fmla="val 10338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25"/>
          <p:cNvSpPr/>
          <p:nvPr/>
        </p:nvSpPr>
        <p:spPr>
          <a:xfrm rot="-8100000">
            <a:off x="11099075" y="6539470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25"/>
          <p:cNvSpPr/>
          <p:nvPr/>
        </p:nvSpPr>
        <p:spPr>
          <a:xfrm rot="2700000">
            <a:off x="11099075" y="59335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25"/>
          <p:cNvSpPr/>
          <p:nvPr/>
        </p:nvSpPr>
        <p:spPr>
          <a:xfrm>
            <a:off x="11336967" y="46770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25"/>
          <p:cNvSpPr/>
          <p:nvPr/>
        </p:nvSpPr>
        <p:spPr>
          <a:xfrm>
            <a:off x="379934" y="1356967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25"/>
          <p:cNvSpPr/>
          <p:nvPr/>
        </p:nvSpPr>
        <p:spPr>
          <a:xfrm>
            <a:off x="9698401" y="10099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25"/>
          <p:cNvSpPr/>
          <p:nvPr/>
        </p:nvSpPr>
        <p:spPr>
          <a:xfrm>
            <a:off x="10955500" y="4921200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25"/>
          <p:cNvSpPr/>
          <p:nvPr/>
        </p:nvSpPr>
        <p:spPr>
          <a:xfrm>
            <a:off x="233967" y="5387218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25"/>
          <p:cNvSpPr txBox="1">
            <a:spLocks noGrp="1"/>
          </p:cNvSpPr>
          <p:nvPr>
            <p:ph type="title" idx="7"/>
          </p:nvPr>
        </p:nvSpPr>
        <p:spPr>
          <a:xfrm>
            <a:off x="1342367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2" name="Google Shape;1432;p25"/>
          <p:cNvSpPr txBox="1">
            <a:spLocks noGrp="1"/>
          </p:cNvSpPr>
          <p:nvPr>
            <p:ph type="subTitle" idx="8"/>
          </p:nvPr>
        </p:nvSpPr>
        <p:spPr>
          <a:xfrm>
            <a:off x="1342369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33" name="Google Shape;1433;p25"/>
          <p:cNvSpPr txBox="1">
            <a:spLocks noGrp="1"/>
          </p:cNvSpPr>
          <p:nvPr>
            <p:ph type="title" idx="9"/>
          </p:nvPr>
        </p:nvSpPr>
        <p:spPr>
          <a:xfrm>
            <a:off x="4775199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4" name="Google Shape;1434;p25"/>
          <p:cNvSpPr txBox="1">
            <a:spLocks noGrp="1"/>
          </p:cNvSpPr>
          <p:nvPr>
            <p:ph type="subTitle" idx="13"/>
          </p:nvPr>
        </p:nvSpPr>
        <p:spPr>
          <a:xfrm>
            <a:off x="4775200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35" name="Google Shape;1435;p25"/>
          <p:cNvSpPr txBox="1">
            <a:spLocks noGrp="1"/>
          </p:cNvSpPr>
          <p:nvPr>
            <p:ph type="title" idx="14"/>
          </p:nvPr>
        </p:nvSpPr>
        <p:spPr>
          <a:xfrm>
            <a:off x="8208032" y="2123567"/>
            <a:ext cx="26416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None/>
              <a:defRPr sz="5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36" name="Google Shape;1436;p25"/>
          <p:cNvSpPr txBox="1">
            <a:spLocks noGrp="1"/>
          </p:cNvSpPr>
          <p:nvPr>
            <p:ph type="subTitle" idx="15"/>
          </p:nvPr>
        </p:nvSpPr>
        <p:spPr>
          <a:xfrm>
            <a:off x="8208031" y="2712800"/>
            <a:ext cx="26416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9845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7"/>
          <p:cNvSpPr txBox="1">
            <a:spLocks noGrp="1"/>
          </p:cNvSpPr>
          <p:nvPr>
            <p:ph type="body" idx="1"/>
          </p:nvPr>
        </p:nvSpPr>
        <p:spPr>
          <a:xfrm>
            <a:off x="1220733" y="1935333"/>
            <a:ext cx="5428800" cy="39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2" name="Google Shape;1522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p27"/>
          <p:cNvSpPr/>
          <p:nvPr/>
        </p:nvSpPr>
        <p:spPr>
          <a:xfrm rot="-8100000" flipH="1">
            <a:off x="10963197" y="4951775"/>
            <a:ext cx="3915312" cy="109052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27"/>
          <p:cNvSpPr/>
          <p:nvPr/>
        </p:nvSpPr>
        <p:spPr>
          <a:xfrm rot="-8100000" flipH="1">
            <a:off x="8216059" y="5569255"/>
            <a:ext cx="5265388" cy="168782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27"/>
          <p:cNvSpPr/>
          <p:nvPr/>
        </p:nvSpPr>
        <p:spPr>
          <a:xfrm rot="2700000" flipH="1">
            <a:off x="9498431" y="6309626"/>
            <a:ext cx="3077509" cy="98646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27"/>
          <p:cNvSpPr/>
          <p:nvPr/>
        </p:nvSpPr>
        <p:spPr>
          <a:xfrm rot="-8100000" flipH="1">
            <a:off x="8001906" y="6343516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27"/>
          <p:cNvSpPr/>
          <p:nvPr/>
        </p:nvSpPr>
        <p:spPr>
          <a:xfrm rot="2699642">
            <a:off x="11201001" y="17397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992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6127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51460-0242-44EC-981F-31E45BFA4DC7}" type="datetimeFigureOut">
              <a:rPr lang="ru-RU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3021F5-D97C-4A15-B50D-18C8A3221F5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6723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9"/>
          <p:cNvGrpSpPr/>
          <p:nvPr/>
        </p:nvGrpSpPr>
        <p:grpSpPr>
          <a:xfrm>
            <a:off x="117735" y="6001075"/>
            <a:ext cx="1304477" cy="716884"/>
            <a:chOff x="3760525" y="2021950"/>
            <a:chExt cx="1522500" cy="836700"/>
          </a:xfrm>
        </p:grpSpPr>
        <p:sp>
          <p:nvSpPr>
            <p:cNvPr id="227" name="Google Shape;227;p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 rot="-5400000">
            <a:off x="10802070" y="453692"/>
            <a:ext cx="1709463" cy="939447"/>
            <a:chOff x="3760525" y="2021950"/>
            <a:chExt cx="1522500" cy="836700"/>
          </a:xfrm>
        </p:grpSpPr>
        <p:sp>
          <p:nvSpPr>
            <p:cNvPr id="282" name="Google Shape;282;p9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6" name="Google Shape;336;p9"/>
          <p:cNvSpPr/>
          <p:nvPr/>
        </p:nvSpPr>
        <p:spPr>
          <a:xfrm rot="-8100000">
            <a:off x="454938" y="-94851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7" name="Google Shape;337;p9"/>
          <p:cNvSpPr/>
          <p:nvPr/>
        </p:nvSpPr>
        <p:spPr>
          <a:xfrm rot="-8100000">
            <a:off x="-343592" y="1798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8" name="Google Shape;338;p9"/>
          <p:cNvSpPr/>
          <p:nvPr/>
        </p:nvSpPr>
        <p:spPr>
          <a:xfrm rot="-8100000">
            <a:off x="-1190062" y="323467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9"/>
          <p:cNvSpPr/>
          <p:nvPr/>
        </p:nvSpPr>
        <p:spPr>
          <a:xfrm rot="2699642">
            <a:off x="4170834" y="5784097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9"/>
          <p:cNvSpPr/>
          <p:nvPr/>
        </p:nvSpPr>
        <p:spPr>
          <a:xfrm rot="-8100000">
            <a:off x="10542009" y="57551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9"/>
          <p:cNvSpPr/>
          <p:nvPr/>
        </p:nvSpPr>
        <p:spPr>
          <a:xfrm rot="2700000">
            <a:off x="10770609" y="4973337"/>
            <a:ext cx="2657591" cy="85195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2158267" y="238933"/>
            <a:ext cx="114300" cy="1132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2272567" y="420700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11596333" y="3915933"/>
            <a:ext cx="466027" cy="466027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5" name="Google Shape;345;p9"/>
          <p:cNvSpPr/>
          <p:nvPr/>
        </p:nvSpPr>
        <p:spPr>
          <a:xfrm>
            <a:off x="3607634" y="6126485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6" name="Google Shape;346;p9"/>
          <p:cNvSpPr txBox="1">
            <a:spLocks noGrp="1"/>
          </p:cNvSpPr>
          <p:nvPr>
            <p:ph type="title"/>
          </p:nvPr>
        </p:nvSpPr>
        <p:spPr>
          <a:xfrm>
            <a:off x="1305131" y="2007133"/>
            <a:ext cx="287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3300"/>
              <a:buNone/>
              <a:defRPr sz="4400">
                <a:solidFill>
                  <a:srgbClr val="31CCA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4200"/>
              <a:buNone/>
              <a:defRPr sz="5600">
                <a:solidFill>
                  <a:srgbClr val="31CCAF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9"/>
          <p:cNvSpPr txBox="1">
            <a:spLocks noGrp="1"/>
          </p:cNvSpPr>
          <p:nvPr>
            <p:ph type="subTitle" idx="1"/>
          </p:nvPr>
        </p:nvSpPr>
        <p:spPr>
          <a:xfrm>
            <a:off x="6586000" y="945133"/>
            <a:ext cx="4138000" cy="16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8" name="Google Shape;348;p9"/>
          <p:cNvSpPr txBox="1">
            <a:spLocks noGrp="1"/>
          </p:cNvSpPr>
          <p:nvPr>
            <p:ph type="body" idx="2"/>
          </p:nvPr>
        </p:nvSpPr>
        <p:spPr>
          <a:xfrm>
            <a:off x="6586000" y="2896733"/>
            <a:ext cx="4246400" cy="3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49" name="Google Shape;349;p9"/>
          <p:cNvSpPr txBox="1">
            <a:spLocks noGrp="1"/>
          </p:cNvSpPr>
          <p:nvPr>
            <p:ph type="title" idx="3"/>
          </p:nvPr>
        </p:nvSpPr>
        <p:spPr>
          <a:xfrm>
            <a:off x="1305131" y="3915933"/>
            <a:ext cx="28764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CCAF"/>
              </a:buClr>
              <a:buSzPts val="1800"/>
              <a:buNone/>
              <a:defRPr sz="2400">
                <a:solidFill>
                  <a:srgbClr val="31CCA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269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"/>
          <p:cNvSpPr txBox="1">
            <a:spLocks noGrp="1"/>
          </p:cNvSpPr>
          <p:nvPr>
            <p:ph type="body" idx="1"/>
          </p:nvPr>
        </p:nvSpPr>
        <p:spPr>
          <a:xfrm>
            <a:off x="7365300" y="2689600"/>
            <a:ext cx="3226800" cy="2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52" name="Google Shape;352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3" name="Google Shape;353;p10"/>
          <p:cNvGrpSpPr/>
          <p:nvPr/>
        </p:nvGrpSpPr>
        <p:grpSpPr>
          <a:xfrm>
            <a:off x="11003115" y="6188415"/>
            <a:ext cx="1085035" cy="596288"/>
            <a:chOff x="3760525" y="2021950"/>
            <a:chExt cx="1522500" cy="836700"/>
          </a:xfrm>
        </p:grpSpPr>
        <p:sp>
          <p:nvSpPr>
            <p:cNvPr id="354" name="Google Shape;354;p1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8" name="Google Shape;408;p10"/>
          <p:cNvGrpSpPr/>
          <p:nvPr/>
        </p:nvGrpSpPr>
        <p:grpSpPr>
          <a:xfrm rot="-5400000">
            <a:off x="-273997" y="505442"/>
            <a:ext cx="1709463" cy="939447"/>
            <a:chOff x="3760525" y="2021950"/>
            <a:chExt cx="1522500" cy="836700"/>
          </a:xfrm>
        </p:grpSpPr>
        <p:sp>
          <p:nvSpPr>
            <p:cNvPr id="409" name="Google Shape;409;p10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63" name="Google Shape;463;p10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10"/>
          <p:cNvSpPr/>
          <p:nvPr/>
        </p:nvSpPr>
        <p:spPr>
          <a:xfrm rot="2699642">
            <a:off x="-1520233" y="5307830"/>
            <a:ext cx="2718401" cy="2718401"/>
          </a:xfrm>
          <a:prstGeom prst="frame">
            <a:avLst>
              <a:gd name="adj1" fmla="val 11322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10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10"/>
          <p:cNvSpPr/>
          <p:nvPr/>
        </p:nvSpPr>
        <p:spPr>
          <a:xfrm rot="10800000">
            <a:off x="11990368" y="328000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79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23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4"/>
          <p:cNvSpPr txBox="1">
            <a:spLocks noGrp="1"/>
          </p:cNvSpPr>
          <p:nvPr>
            <p:ph type="title"/>
          </p:nvPr>
        </p:nvSpPr>
        <p:spPr>
          <a:xfrm>
            <a:off x="862251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94" name="Google Shape;594;p14"/>
          <p:cNvSpPr txBox="1">
            <a:spLocks noGrp="1"/>
          </p:cNvSpPr>
          <p:nvPr>
            <p:ph type="subTitle" idx="1"/>
          </p:nvPr>
        </p:nvSpPr>
        <p:spPr>
          <a:xfrm>
            <a:off x="862251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95" name="Google Shape;595;p14"/>
          <p:cNvSpPr txBox="1">
            <a:spLocks noGrp="1"/>
          </p:cNvSpPr>
          <p:nvPr>
            <p:ph type="title" idx="2" hasCustomPrompt="1"/>
          </p:nvPr>
        </p:nvSpPr>
        <p:spPr>
          <a:xfrm>
            <a:off x="862251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6" name="Google Shape;596;p14"/>
          <p:cNvSpPr txBox="1">
            <a:spLocks noGrp="1"/>
          </p:cNvSpPr>
          <p:nvPr>
            <p:ph type="title" idx="3"/>
          </p:nvPr>
        </p:nvSpPr>
        <p:spPr>
          <a:xfrm>
            <a:off x="3511573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97" name="Google Shape;597;p14"/>
          <p:cNvSpPr txBox="1">
            <a:spLocks noGrp="1"/>
          </p:cNvSpPr>
          <p:nvPr>
            <p:ph type="subTitle" idx="4"/>
          </p:nvPr>
        </p:nvSpPr>
        <p:spPr>
          <a:xfrm>
            <a:off x="3511573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98" name="Google Shape;598;p14"/>
          <p:cNvGrpSpPr/>
          <p:nvPr/>
        </p:nvGrpSpPr>
        <p:grpSpPr>
          <a:xfrm>
            <a:off x="10776968" y="6039309"/>
            <a:ext cx="1304477" cy="716884"/>
            <a:chOff x="3760525" y="2021950"/>
            <a:chExt cx="1522500" cy="836700"/>
          </a:xfrm>
        </p:grpSpPr>
        <p:sp>
          <p:nvSpPr>
            <p:cNvPr id="599" name="Google Shape;599;p14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3" name="Google Shape;653;p14"/>
          <p:cNvGrpSpPr/>
          <p:nvPr/>
        </p:nvGrpSpPr>
        <p:grpSpPr>
          <a:xfrm rot="-5400000">
            <a:off x="-273997" y="549426"/>
            <a:ext cx="1709463" cy="939447"/>
            <a:chOff x="3760525" y="2021950"/>
            <a:chExt cx="1522500" cy="836700"/>
          </a:xfrm>
        </p:grpSpPr>
        <p:sp>
          <p:nvSpPr>
            <p:cNvPr id="654" name="Google Shape;654;p14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rgbClr val="FFFFFF">
                <a:alpha val="62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8" name="Google Shape;708;p14"/>
          <p:cNvSpPr/>
          <p:nvPr/>
        </p:nvSpPr>
        <p:spPr>
          <a:xfrm rot="-8100000">
            <a:off x="11186871" y="1566900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14"/>
          <p:cNvSpPr/>
          <p:nvPr/>
        </p:nvSpPr>
        <p:spPr>
          <a:xfrm rot="2699642">
            <a:off x="-429833" y="5989163"/>
            <a:ext cx="2718401" cy="2718401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14"/>
          <p:cNvSpPr/>
          <p:nvPr/>
        </p:nvSpPr>
        <p:spPr>
          <a:xfrm rot="2700000">
            <a:off x="11052971" y="808333"/>
            <a:ext cx="176164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14"/>
          <p:cNvSpPr/>
          <p:nvPr/>
        </p:nvSpPr>
        <p:spPr>
          <a:xfrm>
            <a:off x="8434867" y="1838266"/>
            <a:ext cx="134467" cy="134467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14"/>
          <p:cNvSpPr/>
          <p:nvPr/>
        </p:nvSpPr>
        <p:spPr>
          <a:xfrm>
            <a:off x="3326768" y="6026333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14"/>
          <p:cNvSpPr/>
          <p:nvPr/>
        </p:nvSpPr>
        <p:spPr>
          <a:xfrm>
            <a:off x="3127734" y="1829801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14"/>
          <p:cNvSpPr/>
          <p:nvPr/>
        </p:nvSpPr>
        <p:spPr>
          <a:xfrm rot="10800000">
            <a:off x="1992952" y="452367"/>
            <a:ext cx="154633" cy="134467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14"/>
          <p:cNvSpPr/>
          <p:nvPr/>
        </p:nvSpPr>
        <p:spPr>
          <a:xfrm>
            <a:off x="11329734" y="5196634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14"/>
          <p:cNvSpPr txBox="1">
            <a:spLocks noGrp="1"/>
          </p:cNvSpPr>
          <p:nvPr>
            <p:ph type="title" idx="5" hasCustomPrompt="1"/>
          </p:nvPr>
        </p:nvSpPr>
        <p:spPr>
          <a:xfrm>
            <a:off x="3511573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7" name="Google Shape;717;p14"/>
          <p:cNvSpPr txBox="1">
            <a:spLocks noGrp="1"/>
          </p:cNvSpPr>
          <p:nvPr>
            <p:ph type="title" idx="6"/>
          </p:nvPr>
        </p:nvSpPr>
        <p:spPr>
          <a:xfrm>
            <a:off x="6212661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18" name="Google Shape;718;p14"/>
          <p:cNvSpPr txBox="1">
            <a:spLocks noGrp="1"/>
          </p:cNvSpPr>
          <p:nvPr>
            <p:ph type="subTitle" idx="7"/>
          </p:nvPr>
        </p:nvSpPr>
        <p:spPr>
          <a:xfrm>
            <a:off x="6212661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19" name="Google Shape;719;p14"/>
          <p:cNvSpPr txBox="1">
            <a:spLocks noGrp="1"/>
          </p:cNvSpPr>
          <p:nvPr>
            <p:ph type="title" idx="8" hasCustomPrompt="1"/>
          </p:nvPr>
        </p:nvSpPr>
        <p:spPr>
          <a:xfrm>
            <a:off x="6212661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0" name="Google Shape;720;p14"/>
          <p:cNvSpPr txBox="1">
            <a:spLocks noGrp="1"/>
          </p:cNvSpPr>
          <p:nvPr>
            <p:ph type="title" idx="9"/>
          </p:nvPr>
        </p:nvSpPr>
        <p:spPr>
          <a:xfrm>
            <a:off x="8913748" y="3512233"/>
            <a:ext cx="24160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1" name="Google Shape;721;p14"/>
          <p:cNvSpPr txBox="1">
            <a:spLocks noGrp="1"/>
          </p:cNvSpPr>
          <p:nvPr>
            <p:ph type="subTitle" idx="13"/>
          </p:nvPr>
        </p:nvSpPr>
        <p:spPr>
          <a:xfrm>
            <a:off x="8913748" y="4383167"/>
            <a:ext cx="2416000" cy="1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22" name="Google Shape;722;p14"/>
          <p:cNvSpPr txBox="1">
            <a:spLocks noGrp="1"/>
          </p:cNvSpPr>
          <p:nvPr>
            <p:ph type="title" idx="14" hasCustomPrompt="1"/>
          </p:nvPr>
        </p:nvSpPr>
        <p:spPr>
          <a:xfrm>
            <a:off x="8913748" y="2111433"/>
            <a:ext cx="24160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6710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 /><Relationship Id="rId13" Type="http://schemas.openxmlformats.org/officeDocument/2006/relationships/slideLayout" Target="../slideLayouts/slideLayout31.xml" /><Relationship Id="rId18" Type="http://schemas.openxmlformats.org/officeDocument/2006/relationships/slideLayout" Target="../slideLayouts/slideLayout36.xml" /><Relationship Id="rId3" Type="http://schemas.openxmlformats.org/officeDocument/2006/relationships/slideLayout" Target="../slideLayouts/slideLayout21.xml" /><Relationship Id="rId21" Type="http://schemas.openxmlformats.org/officeDocument/2006/relationships/image" Target="../media/image1.jpeg" /><Relationship Id="rId7" Type="http://schemas.openxmlformats.org/officeDocument/2006/relationships/slideLayout" Target="../slideLayouts/slideLayout25.xml" /><Relationship Id="rId12" Type="http://schemas.openxmlformats.org/officeDocument/2006/relationships/slideLayout" Target="../slideLayouts/slideLayout30.xml" /><Relationship Id="rId17" Type="http://schemas.openxmlformats.org/officeDocument/2006/relationships/slideLayout" Target="../slideLayouts/slideLayout35.xml" /><Relationship Id="rId2" Type="http://schemas.openxmlformats.org/officeDocument/2006/relationships/slideLayout" Target="../slideLayouts/slideLayout20.xml" /><Relationship Id="rId16" Type="http://schemas.openxmlformats.org/officeDocument/2006/relationships/slideLayout" Target="../slideLayouts/slideLayout34.xml" /><Relationship Id="rId20" Type="http://schemas.openxmlformats.org/officeDocument/2006/relationships/theme" Target="../theme/theme2.xml" /><Relationship Id="rId1" Type="http://schemas.openxmlformats.org/officeDocument/2006/relationships/slideLayout" Target="../slideLayouts/slideLayout19.xml" /><Relationship Id="rId6" Type="http://schemas.openxmlformats.org/officeDocument/2006/relationships/slideLayout" Target="../slideLayouts/slideLayout24.xml" /><Relationship Id="rId11" Type="http://schemas.openxmlformats.org/officeDocument/2006/relationships/slideLayout" Target="../slideLayouts/slideLayout29.xml" /><Relationship Id="rId5" Type="http://schemas.openxmlformats.org/officeDocument/2006/relationships/slideLayout" Target="../slideLayouts/slideLayout23.xml" /><Relationship Id="rId15" Type="http://schemas.openxmlformats.org/officeDocument/2006/relationships/slideLayout" Target="../slideLayouts/slideLayout33.xml" /><Relationship Id="rId10" Type="http://schemas.openxmlformats.org/officeDocument/2006/relationships/slideLayout" Target="../slideLayouts/slideLayout28.xml" /><Relationship Id="rId19" Type="http://schemas.openxmlformats.org/officeDocument/2006/relationships/slideLayout" Target="../slideLayouts/slideLayout37.xml" /><Relationship Id="rId4" Type="http://schemas.openxmlformats.org/officeDocument/2006/relationships/slideLayout" Target="../slideLayouts/slideLayout22.xml" /><Relationship Id="rId9" Type="http://schemas.openxmlformats.org/officeDocument/2006/relationships/slideLayout" Target="../slideLayouts/slideLayout27.xml" /><Relationship Id="rId14" Type="http://schemas.openxmlformats.org/officeDocument/2006/relationships/slideLayout" Target="../slideLayouts/slideLayout32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 /><Relationship Id="rId13" Type="http://schemas.openxmlformats.org/officeDocument/2006/relationships/slideLayout" Target="../slideLayouts/slideLayout50.xml" /><Relationship Id="rId18" Type="http://schemas.openxmlformats.org/officeDocument/2006/relationships/slideLayout" Target="../slideLayouts/slideLayout55.xml" /><Relationship Id="rId3" Type="http://schemas.openxmlformats.org/officeDocument/2006/relationships/slideLayout" Target="../slideLayouts/slideLayout40.xml" /><Relationship Id="rId21" Type="http://schemas.openxmlformats.org/officeDocument/2006/relationships/theme" Target="../theme/theme3.xml" /><Relationship Id="rId7" Type="http://schemas.openxmlformats.org/officeDocument/2006/relationships/slideLayout" Target="../slideLayouts/slideLayout44.xml" /><Relationship Id="rId12" Type="http://schemas.openxmlformats.org/officeDocument/2006/relationships/slideLayout" Target="../slideLayouts/slideLayout49.xml" /><Relationship Id="rId17" Type="http://schemas.openxmlformats.org/officeDocument/2006/relationships/slideLayout" Target="../slideLayouts/slideLayout54.xml" /><Relationship Id="rId2" Type="http://schemas.openxmlformats.org/officeDocument/2006/relationships/slideLayout" Target="../slideLayouts/slideLayout39.xml" /><Relationship Id="rId16" Type="http://schemas.openxmlformats.org/officeDocument/2006/relationships/slideLayout" Target="../slideLayouts/slideLayout53.xml" /><Relationship Id="rId20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8.xml" /><Relationship Id="rId5" Type="http://schemas.openxmlformats.org/officeDocument/2006/relationships/slideLayout" Target="../slideLayouts/slideLayout42.xml" /><Relationship Id="rId15" Type="http://schemas.openxmlformats.org/officeDocument/2006/relationships/slideLayout" Target="../slideLayouts/slideLayout52.xml" /><Relationship Id="rId10" Type="http://schemas.openxmlformats.org/officeDocument/2006/relationships/slideLayout" Target="../slideLayouts/slideLayout47.xml" /><Relationship Id="rId19" Type="http://schemas.openxmlformats.org/officeDocument/2006/relationships/slideLayout" Target="../slideLayouts/slideLayout56.xml" /><Relationship Id="rId4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6.xml" /><Relationship Id="rId14" Type="http://schemas.openxmlformats.org/officeDocument/2006/relationships/slideLayout" Target="../slideLayouts/slideLayout51.xml" /><Relationship Id="rId22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8554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722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45606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6961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6.xml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9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4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54.xml" /><Relationship Id="rId4" Type="http://schemas.openxmlformats.org/officeDocument/2006/relationships/image" Target="../media/image2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2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5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55.xml" /><Relationship Id="rId5" Type="http://schemas.openxmlformats.org/officeDocument/2006/relationships/image" Target="../media/image12.jpeg" /><Relationship Id="rId4" Type="http://schemas.openxmlformats.org/officeDocument/2006/relationships/hyperlink" Target="mailto:admin@snau.edu.ua" TargetMode="Externa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9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9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5.xml" /><Relationship Id="rId4" Type="http://schemas.openxmlformats.org/officeDocument/2006/relationships/image" Target="../media/image10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3341356" y="333829"/>
            <a:ext cx="8401049" cy="3337984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267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uk-UA" sz="42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6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Про вступ 2021 для батьків та учнів</a:t>
            </a:r>
            <a:endParaRPr lang="uk-UA" altLang="ru-RU" sz="6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body" idx="1"/>
          </p:nvPr>
        </p:nvSpPr>
        <p:spPr>
          <a:xfrm>
            <a:off x="1221318" y="4724401"/>
            <a:ext cx="5989108" cy="1476375"/>
          </a:xfrm>
        </p:spPr>
        <p:txBody>
          <a:bodyPr>
            <a:noAutofit/>
          </a:bodyPr>
          <a:lstStyle/>
          <a:p>
            <a:pPr marL="186262" indent="0">
              <a:buNone/>
            </a:pPr>
            <a:r>
              <a:rPr lang="uk-UA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667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122" name="Picture 2" descr="Вступ.ОСВІТА.UA: інформація для абітурієнтів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52" y="3882527"/>
            <a:ext cx="3619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osvita.ua/doc/images/news/768/76878/lecture-hall-class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8" y="1671721"/>
            <a:ext cx="3866604" cy="26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4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000;p54"/>
          <p:cNvSpPr/>
          <p:nvPr/>
        </p:nvSpPr>
        <p:spPr>
          <a:xfrm rot="-8100000">
            <a:off x="8444891" y="-1843918"/>
            <a:ext cx="2739311" cy="2739311"/>
          </a:xfrm>
          <a:prstGeom prst="frame">
            <a:avLst>
              <a:gd name="adj1" fmla="val 22367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4" name="Google Shape;2066;p54"/>
          <p:cNvSpPr/>
          <p:nvPr/>
        </p:nvSpPr>
        <p:spPr>
          <a:xfrm>
            <a:off x="2355799" y="5362806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0" name="Google Shape;2001;p54"/>
          <p:cNvSpPr/>
          <p:nvPr/>
        </p:nvSpPr>
        <p:spPr>
          <a:xfrm rot="8185475">
            <a:off x="946485" y="6607337"/>
            <a:ext cx="197832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6" name="Google Shape;2063;p54"/>
          <p:cNvSpPr/>
          <p:nvPr/>
        </p:nvSpPr>
        <p:spPr>
          <a:xfrm rot="18951916" flipH="1">
            <a:off x="-1521882" y="5349036"/>
            <a:ext cx="4546363" cy="145729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934" y="267494"/>
            <a:ext cx="11360800" cy="1139873"/>
          </a:xfrm>
        </p:spPr>
        <p:txBody>
          <a:bodyPr/>
          <a:lstStyle/>
          <a:p>
            <a:pPr lvl="0"/>
            <a:r>
              <a:rPr lang="uk-UA" b="1" cap="all" dirty="0">
                <a:solidFill>
                  <a:srgbClr val="F24E5E"/>
                </a:solidFill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lang="uk-UA" sz="3200" b="1" cap="all" dirty="0">
                <a:solidFill>
                  <a:srgbClr val="F24E5E"/>
                </a:solidFill>
                <a:latin typeface="Arial" panose="020B0604020202020204" pitchFamily="34" charset="0"/>
                <a:ea typeface="+mn-ea"/>
                <a:cs typeface="+mn-cs"/>
              </a:rPr>
              <a:t>ВСТУПна кампанія 2021</a:t>
            </a:r>
            <a:br>
              <a:rPr lang="uk-UA" sz="3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endParaRPr lang="ru-RU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594" y="1125870"/>
            <a:ext cx="11350935" cy="5732129"/>
          </a:xfrm>
        </p:spPr>
        <p:txBody>
          <a:bodyPr numCol="2"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000" b="1" u="sng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Конкурсний бал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КБ =  К1*П1 + К2*П2 + К3*П3,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К1, К2, К3 – вагові коефіцієнти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К1 = 0,3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К2 = 0,4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К3 = 0,3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П1, П2, П3 – бали сертифікатів ЗНО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2000" b="1" dirty="0">
              <a:solidFill>
                <a:srgbClr val="FF0000"/>
              </a:solidFill>
              <a:latin typeface="+mn-lt"/>
              <a:ea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000" b="1" dirty="0">
              <a:solidFill>
                <a:srgbClr val="FF0000"/>
              </a:solidFill>
              <a:latin typeface="+mn-lt"/>
              <a:ea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000" b="1" dirty="0">
              <a:solidFill>
                <a:srgbClr val="FF0000"/>
              </a:solidFill>
              <a:latin typeface="+mn-lt"/>
              <a:ea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ПКБ = КБ*РК*ГК*СК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ПКБ – остаточний конкурсний бал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latin typeface="+mn-lt"/>
              <a:ea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latin typeface="+mn-lt"/>
              <a:ea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latin typeface="+mn-lt"/>
              <a:ea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latin typeface="+mn-lt"/>
              <a:ea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latin typeface="+mn-lt"/>
              <a:ea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latin typeface="+mn-lt"/>
              <a:ea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latin typeface="+mn-lt"/>
              <a:ea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latin typeface="+mn-lt"/>
              <a:ea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latin typeface="+mn-lt"/>
              <a:ea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latin typeface="+mn-lt"/>
              <a:ea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latin typeface="+mn-lt"/>
              <a:ea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latin typeface="+mn-lt"/>
              <a:ea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u="sng" dirty="0">
                <a:latin typeface="+mn-lt"/>
                <a:ea typeface="Roboto" panose="02000000000000000000" pitchFamily="2" charset="0"/>
              </a:rPr>
              <a:t>Додаткові коефіцієнти: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latin typeface="+mn-lt"/>
                <a:ea typeface="Roboto" panose="02000000000000000000" pitchFamily="2" charset="0"/>
              </a:rPr>
              <a:t>РК  - регіональний, </a:t>
            </a:r>
            <a:r>
              <a:rPr lang="ru-RU" sz="2000" b="1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РК = 0,4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latin typeface="+mn-lt"/>
                <a:ea typeface="Roboto" panose="02000000000000000000" pitchFamily="2" charset="0"/>
              </a:rPr>
              <a:t>ГК – галузевий , </a:t>
            </a:r>
            <a:r>
              <a:rPr lang="ru-RU" sz="2000" b="1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ГК = 0,2 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t>– </a:t>
            </a:r>
          </a:p>
          <a:p>
            <a:pPr marL="194729" indent="0">
              <a:buNone/>
            </a:pPr>
            <a:r>
              <a:rPr lang="ru-RU" sz="2000" b="1" dirty="0">
                <a:latin typeface="+mn-lt"/>
                <a:ea typeface="Roboto" panose="02000000000000000000" pitchFamily="2" charset="0"/>
              </a:rPr>
              <a:t>для спеціальностей, які потребують державної підтримки (13 спеціальностей), </a:t>
            </a:r>
          </a:p>
          <a:p>
            <a:pPr marL="194729" indent="0">
              <a:buNone/>
            </a:pPr>
            <a:r>
              <a:rPr lang="ru-RU" sz="2000" b="1" dirty="0">
                <a:latin typeface="+mn-lt"/>
                <a:ea typeface="Roboto" panose="02000000000000000000" pitchFamily="2" charset="0"/>
              </a:rPr>
              <a:t>для заяв з 1 і 2 пріоритетом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latin typeface="+mn-lt"/>
                <a:ea typeface="Roboto" panose="02000000000000000000" pitchFamily="2" charset="0"/>
              </a:rPr>
              <a:t>СК – сільський, </a:t>
            </a:r>
            <a:r>
              <a:rPr lang="ru-RU" sz="2000" b="1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СК = 0,5</a:t>
            </a:r>
            <a:r>
              <a:rPr lang="ru-RU" sz="2000" b="1" dirty="0">
                <a:latin typeface="+mn-lt"/>
                <a:ea typeface="Roboto" panose="02000000000000000000" pitchFamily="2" charset="0"/>
              </a:rPr>
              <a:t> -</a:t>
            </a:r>
          </a:p>
          <a:p>
            <a:pPr marL="194729" indent="0">
              <a:buNone/>
            </a:pPr>
            <a:r>
              <a:rPr lang="ru-RU" sz="2000" b="1" dirty="0">
                <a:ea typeface="Roboto" panose="02000000000000000000" pitchFamily="2" charset="0"/>
              </a:rPr>
              <a:t>для вступників, які проживають в сільській території та закінчили сільську школу. для спеціальностей, які потребують державної підтримки,</a:t>
            </a:r>
          </a:p>
          <a:p>
            <a:pPr marL="194729" indent="0">
              <a:buNone/>
            </a:pPr>
            <a:r>
              <a:rPr lang="ru-RU" sz="2000" b="1" dirty="0">
                <a:ea typeface="Roboto" panose="02000000000000000000" pitchFamily="2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a typeface="Roboto" panose="02000000000000000000" pitchFamily="2" charset="0"/>
              </a:rPr>
              <a:t>СК = 0,2 </a:t>
            </a:r>
            <a:r>
              <a:rPr lang="ru-RU" sz="2000" b="1" dirty="0">
                <a:ea typeface="Roboto" panose="02000000000000000000" pitchFamily="2" charset="0"/>
              </a:rPr>
              <a:t>- для інших  спеціальностей</a:t>
            </a:r>
          </a:p>
          <a:p>
            <a:pPr marL="194729" indent="0">
              <a:buNone/>
            </a:pPr>
            <a:endParaRPr lang="ru-RU" sz="2000" b="1" dirty="0">
              <a:latin typeface="+mn-lt"/>
              <a:ea typeface="Roboto" panose="02000000000000000000" pitchFamily="2" charset="0"/>
            </a:endParaRPr>
          </a:p>
          <a:p>
            <a:pPr marL="194729" indent="0">
              <a:buNone/>
            </a:pPr>
            <a:endParaRPr lang="ru-RU" sz="2000" b="1" dirty="0">
              <a:latin typeface="+mn-lt"/>
              <a:ea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latin typeface="+mn-lt"/>
              <a:ea typeface="Roboto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5" name="Google Shape;2000;p54"/>
          <p:cNvSpPr/>
          <p:nvPr/>
        </p:nvSpPr>
        <p:spPr>
          <a:xfrm rot="-8100000">
            <a:off x="-1774097" y="2696655"/>
            <a:ext cx="2739311" cy="2739311"/>
          </a:xfrm>
          <a:prstGeom prst="frame">
            <a:avLst>
              <a:gd name="adj1" fmla="val 22367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8" name="Google Shape;2003;p54"/>
          <p:cNvSpPr/>
          <p:nvPr/>
        </p:nvSpPr>
        <p:spPr>
          <a:xfrm rot="18926612">
            <a:off x="-855967" y="5734705"/>
            <a:ext cx="2912963" cy="907857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1" name="Google Shape;2063;p54"/>
          <p:cNvSpPr/>
          <p:nvPr/>
        </p:nvSpPr>
        <p:spPr>
          <a:xfrm rot="8105619" flipH="1">
            <a:off x="9272569" y="221295"/>
            <a:ext cx="4546363" cy="145729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2" name="Google Shape;2003;p54"/>
          <p:cNvSpPr/>
          <p:nvPr/>
        </p:nvSpPr>
        <p:spPr>
          <a:xfrm rot="8077952">
            <a:off x="10295049" y="317738"/>
            <a:ext cx="2912963" cy="907857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3" name="Google Shape;2001;p54"/>
          <p:cNvSpPr/>
          <p:nvPr/>
        </p:nvSpPr>
        <p:spPr>
          <a:xfrm rot="18670380">
            <a:off x="11165473" y="2066764"/>
            <a:ext cx="197832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grpSp>
        <p:nvGrpSpPr>
          <p:cNvPr id="14" name="Google Shape;2069;p54"/>
          <p:cNvGrpSpPr/>
          <p:nvPr/>
        </p:nvGrpSpPr>
        <p:grpSpPr>
          <a:xfrm>
            <a:off x="11495974" y="6188633"/>
            <a:ext cx="511113" cy="444217"/>
            <a:chOff x="4846375" y="2021950"/>
            <a:chExt cx="436650" cy="379500"/>
          </a:xfrm>
        </p:grpSpPr>
        <p:sp>
          <p:nvSpPr>
            <p:cNvPr id="15" name="Google Shape;2070;p54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16" name="Google Shape;2071;p54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17" name="Google Shape;2072;p54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18" name="Google Shape;2073;p54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19" name="Google Shape;2074;p54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0" name="Google Shape;2075;p54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1" name="Google Shape;2076;p54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2" name="Google Shape;2077;p54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3" name="Google Shape;2078;p54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</p:grpSp>
      <p:sp>
        <p:nvSpPr>
          <p:cNvPr id="25" name="Google Shape;2066;p54"/>
          <p:cNvSpPr/>
          <p:nvPr/>
        </p:nvSpPr>
        <p:spPr>
          <a:xfrm>
            <a:off x="312369" y="1510130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6" name="Google Shape;2066;p54"/>
          <p:cNvSpPr/>
          <p:nvPr/>
        </p:nvSpPr>
        <p:spPr>
          <a:xfrm>
            <a:off x="10961607" y="4241852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7" name="Google Shape;2064;p54"/>
          <p:cNvSpPr/>
          <p:nvPr/>
        </p:nvSpPr>
        <p:spPr>
          <a:xfrm>
            <a:off x="684634" y="2464386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8" name="Google Shape;2064;p54"/>
          <p:cNvSpPr/>
          <p:nvPr/>
        </p:nvSpPr>
        <p:spPr>
          <a:xfrm>
            <a:off x="3455267" y="6300355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9" name="Google Shape;2064;p54"/>
          <p:cNvSpPr/>
          <p:nvPr/>
        </p:nvSpPr>
        <p:spPr>
          <a:xfrm>
            <a:off x="11618196" y="5362806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30" name="Google Shape;2068;p54"/>
          <p:cNvSpPr/>
          <p:nvPr/>
        </p:nvSpPr>
        <p:spPr>
          <a:xfrm rot="1599750">
            <a:off x="10969920" y="2762821"/>
            <a:ext cx="237560" cy="206579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686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33"/>
          <p:cNvSpPr/>
          <p:nvPr/>
        </p:nvSpPr>
        <p:spPr>
          <a:xfrm>
            <a:off x="1415067" y="1829813"/>
            <a:ext cx="1310400" cy="1310400"/>
          </a:xfrm>
          <a:prstGeom prst="ellipse">
            <a:avLst/>
          </a:prstGeom>
          <a:gradFill>
            <a:gsLst>
              <a:gs pos="0">
                <a:srgbClr val="FFFFFF">
                  <a:alpha val="62949"/>
                </a:srgbClr>
              </a:gs>
              <a:gs pos="100000">
                <a:srgbClr val="FFFFFF">
                  <a:alpha val="25098"/>
                  <a:alpha val="62949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551" name="Google Shape;1551;p33"/>
          <p:cNvSpPr/>
          <p:nvPr/>
        </p:nvSpPr>
        <p:spPr>
          <a:xfrm rot="-5400000">
            <a:off x="4064380" y="1829813"/>
            <a:ext cx="1310400" cy="1310400"/>
          </a:xfrm>
          <a:prstGeom prst="ellipse">
            <a:avLst/>
          </a:prstGeom>
          <a:gradFill>
            <a:gsLst>
              <a:gs pos="0">
                <a:srgbClr val="FFFFFF">
                  <a:alpha val="62949"/>
                </a:srgbClr>
              </a:gs>
              <a:gs pos="100000">
                <a:srgbClr val="FFFFFF">
                  <a:alpha val="25098"/>
                  <a:alpha val="62949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552" name="Google Shape;1552;p33"/>
          <p:cNvSpPr/>
          <p:nvPr/>
        </p:nvSpPr>
        <p:spPr>
          <a:xfrm rot="10800000">
            <a:off x="6765464" y="1829813"/>
            <a:ext cx="1310400" cy="1310400"/>
          </a:xfrm>
          <a:prstGeom prst="ellipse">
            <a:avLst/>
          </a:prstGeom>
          <a:gradFill>
            <a:gsLst>
              <a:gs pos="0">
                <a:srgbClr val="FFFFFF">
                  <a:alpha val="62949"/>
                </a:srgbClr>
              </a:gs>
              <a:gs pos="100000">
                <a:srgbClr val="FFFFFF">
                  <a:alpha val="25098"/>
                  <a:alpha val="62949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553" name="Google Shape;1553;p33"/>
          <p:cNvSpPr/>
          <p:nvPr/>
        </p:nvSpPr>
        <p:spPr>
          <a:xfrm rot="5400000">
            <a:off x="9466564" y="1829813"/>
            <a:ext cx="1310400" cy="1310400"/>
          </a:xfrm>
          <a:prstGeom prst="ellipse">
            <a:avLst/>
          </a:prstGeom>
          <a:gradFill>
            <a:gsLst>
              <a:gs pos="0">
                <a:srgbClr val="FFFFFF">
                  <a:alpha val="62949"/>
                </a:srgbClr>
              </a:gs>
              <a:gs pos="100000">
                <a:srgbClr val="FFFFFF">
                  <a:alpha val="25098"/>
                  <a:alpha val="62949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554" name="Google Shape;1554;p33"/>
          <p:cNvSpPr txBox="1">
            <a:spLocks noGrp="1"/>
          </p:cNvSpPr>
          <p:nvPr>
            <p:ph type="title"/>
          </p:nvPr>
        </p:nvSpPr>
        <p:spPr>
          <a:xfrm>
            <a:off x="862251" y="3512233"/>
            <a:ext cx="2416000" cy="92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</a:rPr>
              <a:t>Зареєструватись для участі в Олімпіаді СНАУ</a:t>
            </a:r>
          </a:p>
        </p:txBody>
      </p:sp>
      <p:sp>
        <p:nvSpPr>
          <p:cNvPr id="1555" name="Google Shape;1555;p33"/>
          <p:cNvSpPr txBox="1">
            <a:spLocks noGrp="1"/>
          </p:cNvSpPr>
          <p:nvPr>
            <p:ph type="subTitle" idx="1"/>
          </p:nvPr>
        </p:nvSpPr>
        <p:spPr>
          <a:xfrm>
            <a:off x="862251" y="4383167"/>
            <a:ext cx="2416000" cy="10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87313" indent="26988"/>
            <a:r>
              <a:rPr lang="uk-UA" dirty="0">
                <a:latin typeface="Roboto" panose="02000000000000000000" pitchFamily="2" charset="0"/>
                <a:ea typeface="Roboto" panose="02000000000000000000" pitchFamily="2" charset="0"/>
              </a:rPr>
              <a:t>Обрати предмет(и)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56" name="Google Shape;1556;p33"/>
          <p:cNvSpPr txBox="1">
            <a:spLocks noGrp="1"/>
          </p:cNvSpPr>
          <p:nvPr>
            <p:ph type="title" idx="2"/>
          </p:nvPr>
        </p:nvSpPr>
        <p:spPr>
          <a:xfrm>
            <a:off x="862251" y="2111433"/>
            <a:ext cx="2416000" cy="79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br>
              <a:rPr lang="uk-UA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uk-UA" sz="16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лютий</a:t>
            </a:r>
            <a:endParaRPr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57" name="Google Shape;1557;p33"/>
          <p:cNvSpPr txBox="1">
            <a:spLocks noGrp="1"/>
          </p:cNvSpPr>
          <p:nvPr>
            <p:ph type="title" idx="3"/>
          </p:nvPr>
        </p:nvSpPr>
        <p:spPr>
          <a:xfrm>
            <a:off x="3493972" y="4134435"/>
            <a:ext cx="2558544" cy="92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</a:rPr>
              <a:t>Завантажити завдання, виконати і надіслати на електронну пошту</a:t>
            </a:r>
            <a:endParaRPr sz="1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58" name="Google Shape;1558;p33"/>
          <p:cNvSpPr txBox="1">
            <a:spLocks noGrp="1"/>
          </p:cNvSpPr>
          <p:nvPr>
            <p:ph type="subTitle" idx="4"/>
          </p:nvPr>
        </p:nvSpPr>
        <p:spPr>
          <a:xfrm>
            <a:off x="3645316" y="5062435"/>
            <a:ext cx="2416000" cy="10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87313" indent="26988"/>
            <a:r>
              <a:rPr lang="uk-UA" dirty="0">
                <a:ea typeface="Roboto" panose="02000000000000000000" pitchFamily="2" charset="0"/>
              </a:rPr>
              <a:t>Набрати не менше 75 балів</a:t>
            </a:r>
            <a:endParaRPr lang="ru-RU" dirty="0">
              <a:ea typeface="Roboto" panose="02000000000000000000" pitchFamily="2" charset="0"/>
            </a:endParaRPr>
          </a:p>
        </p:txBody>
      </p:sp>
      <p:sp>
        <p:nvSpPr>
          <p:cNvPr id="1559" name="Google Shape;1559;p33"/>
          <p:cNvSpPr txBox="1">
            <a:spLocks noGrp="1"/>
          </p:cNvSpPr>
          <p:nvPr>
            <p:ph type="title" idx="5"/>
          </p:nvPr>
        </p:nvSpPr>
        <p:spPr>
          <a:xfrm>
            <a:off x="3460935" y="2062829"/>
            <a:ext cx="2416000" cy="79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br>
              <a:rPr lang="uk-UA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uk-UA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березень</a:t>
            </a:r>
            <a:endParaRPr sz="1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60" name="Google Shape;1560;p33"/>
          <p:cNvSpPr txBox="1">
            <a:spLocks noGrp="1"/>
          </p:cNvSpPr>
          <p:nvPr>
            <p:ph type="title" idx="6"/>
          </p:nvPr>
        </p:nvSpPr>
        <p:spPr>
          <a:xfrm>
            <a:off x="6212661" y="3315107"/>
            <a:ext cx="2416000" cy="92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</a:rPr>
              <a:t>Прийняти участь вдругому турі</a:t>
            </a:r>
          </a:p>
        </p:txBody>
      </p:sp>
      <p:sp>
        <p:nvSpPr>
          <p:cNvPr id="1562" name="Google Shape;1562;p33"/>
          <p:cNvSpPr txBox="1">
            <a:spLocks noGrp="1"/>
          </p:cNvSpPr>
          <p:nvPr>
            <p:ph type="title" idx="8"/>
          </p:nvPr>
        </p:nvSpPr>
        <p:spPr>
          <a:xfrm>
            <a:off x="6212661" y="2111433"/>
            <a:ext cx="2416000" cy="79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br>
              <a:rPr lang="uk-UA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uk-UA" sz="20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квітень</a:t>
            </a:r>
            <a:endParaRPr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63" name="Google Shape;1563;p33"/>
          <p:cNvSpPr txBox="1">
            <a:spLocks noGrp="1"/>
          </p:cNvSpPr>
          <p:nvPr>
            <p:ph type="title" idx="9"/>
          </p:nvPr>
        </p:nvSpPr>
        <p:spPr>
          <a:xfrm>
            <a:off x="8913748" y="3625779"/>
            <a:ext cx="2416000" cy="92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</a:rPr>
              <a:t>При подачі заяв вказати участь в Олімпіаді</a:t>
            </a:r>
          </a:p>
        </p:txBody>
      </p:sp>
      <p:sp>
        <p:nvSpPr>
          <p:cNvPr id="1565" name="Google Shape;1565;p33"/>
          <p:cNvSpPr txBox="1">
            <a:spLocks noGrp="1"/>
          </p:cNvSpPr>
          <p:nvPr>
            <p:ph type="title" idx="14"/>
          </p:nvPr>
        </p:nvSpPr>
        <p:spPr>
          <a:xfrm>
            <a:off x="8913748" y="2111433"/>
            <a:ext cx="2416000" cy="79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br>
              <a:rPr lang="uk-UA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uk-UA" sz="20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липень</a:t>
            </a:r>
            <a:endParaRPr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7"/>
          </p:nvPr>
        </p:nvSpPr>
        <p:spPr>
          <a:xfrm>
            <a:off x="6212660" y="4383167"/>
            <a:ext cx="2783065" cy="2096010"/>
          </a:xfrm>
        </p:spPr>
        <p:txBody>
          <a:bodyPr/>
          <a:lstStyle/>
          <a:p>
            <a:pPr marL="87313" indent="0"/>
            <a:r>
              <a:rPr lang="uk-UA" dirty="0"/>
              <a:t>Набрати не менше 90 балів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8913748" y="4573952"/>
            <a:ext cx="2799281" cy="1043200"/>
          </a:xfrm>
        </p:spPr>
        <p:txBody>
          <a:bodyPr/>
          <a:lstStyle/>
          <a:p>
            <a:pPr marL="87313" indent="26988"/>
            <a:r>
              <a:rPr lang="uk-UA" dirty="0">
                <a:latin typeface="Roboto" panose="02000000000000000000" pitchFamily="2" charset="0"/>
                <a:ea typeface="Roboto" panose="02000000000000000000" pitchFamily="2" charset="0"/>
              </a:rPr>
              <a:t>Отримати  20 додаткових балів до одного з предметів ЗНО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23" name="Google Shape;2066;p54"/>
          <p:cNvSpPr/>
          <p:nvPr/>
        </p:nvSpPr>
        <p:spPr>
          <a:xfrm>
            <a:off x="3130154" y="1829813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4" name="Google Shape;2064;p54"/>
          <p:cNvSpPr/>
          <p:nvPr/>
        </p:nvSpPr>
        <p:spPr>
          <a:xfrm>
            <a:off x="8436711" y="1839566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 w="28575"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4380" y="339512"/>
            <a:ext cx="7350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ru-RU" sz="3200" b="1" kern="0" cap="all" dirty="0">
                <a:solidFill>
                  <a:srgbClr val="FF0000"/>
                </a:solidFill>
                <a:sym typeface="Fredoka One"/>
              </a:rPr>
              <a:t>ОЛІМПІАДА  СНАУ</a:t>
            </a:r>
          </a:p>
          <a:p>
            <a:pPr algn="ctr">
              <a:buClr>
                <a:srgbClr val="FFFFFF"/>
              </a:buClr>
              <a:buSzPts val="2800"/>
            </a:pPr>
            <a:r>
              <a:rPr lang="ru-RU" sz="2000" b="1" kern="0" cap="all" dirty="0">
                <a:solidFill>
                  <a:srgbClr val="FF0000"/>
                </a:solidFill>
                <a:sym typeface="Fredoka One"/>
              </a:rPr>
              <a:t>Або як отримати 20 додаткових балів до сертифіката ЗНО</a:t>
            </a:r>
            <a:endParaRPr lang="uk-UA" sz="2000" kern="0" dirty="0">
              <a:solidFill>
                <a:srgbClr val="FF0000"/>
              </a:solidFill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34842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50">
                <a:lumMod val="100000"/>
              </a:srgbClr>
            </a:gs>
            <a:gs pos="0">
              <a:srgbClr val="92D050">
                <a:lumMod val="85000"/>
              </a:srgbClr>
            </a:gs>
          </a:gsLst>
          <a:lin ang="13500032" scaled="0"/>
        </a:gradFill>
        <a:effectLst/>
      </p:bgPr>
    </p:bg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066;p54"/>
          <p:cNvSpPr/>
          <p:nvPr/>
        </p:nvSpPr>
        <p:spPr>
          <a:xfrm>
            <a:off x="2355799" y="5362806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0" name="Google Shape;2001;p54"/>
          <p:cNvSpPr/>
          <p:nvPr/>
        </p:nvSpPr>
        <p:spPr>
          <a:xfrm rot="8185475">
            <a:off x="946485" y="6607337"/>
            <a:ext cx="197832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6" name="Google Shape;2063;p54"/>
          <p:cNvSpPr/>
          <p:nvPr/>
        </p:nvSpPr>
        <p:spPr>
          <a:xfrm rot="18951916" flipH="1">
            <a:off x="-1521882" y="5349036"/>
            <a:ext cx="4546363" cy="145729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287" y="826172"/>
            <a:ext cx="11360800" cy="763600"/>
          </a:xfrm>
        </p:spPr>
        <p:txBody>
          <a:bodyPr/>
          <a:lstStyle/>
          <a:p>
            <a:pPr lvl="0"/>
            <a:r>
              <a:rPr lang="uk-UA" b="1" cap="all" dirty="0">
                <a:solidFill>
                  <a:srgbClr val="F24E5E"/>
                </a:solidFill>
                <a:latin typeface="Arial" panose="020B0604020202020204" pitchFamily="34" charset="0"/>
                <a:ea typeface="+mn-ea"/>
                <a:cs typeface="+mn-cs"/>
              </a:rPr>
              <a:t>СТРОКИ ВСТУПної </a:t>
            </a:r>
            <a:br>
              <a:rPr lang="uk-UA" b="1" cap="all" dirty="0">
                <a:solidFill>
                  <a:srgbClr val="F24E5E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uk-UA" b="1" cap="all" dirty="0">
                <a:solidFill>
                  <a:srgbClr val="F24E5E"/>
                </a:solidFill>
                <a:latin typeface="Arial" panose="020B0604020202020204" pitchFamily="34" charset="0"/>
                <a:ea typeface="+mn-ea"/>
                <a:cs typeface="+mn-cs"/>
              </a:rPr>
              <a:t>кампанії 2021</a:t>
            </a:r>
            <a:br>
              <a:rPr lang="uk-UA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934" y="1125870"/>
            <a:ext cx="9676403" cy="57321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800" b="1" u="sng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1 липня</a:t>
            </a:r>
            <a:r>
              <a:rPr lang="ru-RU" sz="1800" b="1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ru-RU" sz="1800" dirty="0">
                <a:latin typeface="+mn-lt"/>
                <a:ea typeface="Roboto" panose="02000000000000000000" pitchFamily="2" charset="0"/>
              </a:rPr>
              <a:t>- </a:t>
            </a:r>
            <a:r>
              <a:rPr lang="uk-UA" sz="1800" dirty="0">
                <a:latin typeface="+mn-lt"/>
              </a:rPr>
              <a:t>реєстрація електронних кабінетів вступників, завантаження необхідних документів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800" b="1" u="sng" dirty="0">
                <a:solidFill>
                  <a:srgbClr val="FF0000"/>
                </a:solidFill>
                <a:latin typeface="+mn-lt"/>
              </a:rPr>
              <a:t>14 липня – 16 липня</a:t>
            </a:r>
            <a:r>
              <a:rPr lang="uk-UA" sz="1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sz="1800" dirty="0">
                <a:latin typeface="+mn-lt"/>
              </a:rPr>
              <a:t>- прийом заяв та документів для осіб, які вступають на основі співбесіди, вступних іспитів, творчих конкурсів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800" b="1" u="sng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14 липня – 23 липня</a:t>
            </a:r>
            <a:r>
              <a:rPr lang="uk-UA" sz="1800" b="1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uk-UA" sz="1800" dirty="0">
                <a:latin typeface="+mn-lt"/>
                <a:ea typeface="Roboto" panose="02000000000000000000" pitchFamily="2" charset="0"/>
              </a:rPr>
              <a:t>- </a:t>
            </a:r>
            <a:r>
              <a:rPr lang="uk-UA" sz="1800" dirty="0">
                <a:latin typeface="+mn-lt"/>
              </a:rPr>
              <a:t>прийом заяв та документів для осіб, які вступають за результатами зовнішнього незалежного оцінювання</a:t>
            </a:r>
          </a:p>
          <a:p>
            <a:endParaRPr lang="uk-UA" sz="180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u="sng" dirty="0">
                <a:latin typeface="+mn-lt"/>
                <a:ea typeface="Roboto" panose="02000000000000000000" pitchFamily="2" charset="0"/>
              </a:rPr>
              <a:t>1 липня – 13 липня</a:t>
            </a:r>
            <a:r>
              <a:rPr lang="ru-RU" sz="1800" dirty="0">
                <a:latin typeface="+mn-lt"/>
                <a:ea typeface="Roboto" panose="02000000000000000000" pitchFamily="2" charset="0"/>
              </a:rPr>
              <a:t> - </a:t>
            </a:r>
            <a:r>
              <a:rPr lang="uk-UA" sz="1800" dirty="0">
                <a:latin typeface="+mn-lt"/>
              </a:rPr>
              <a:t>вступні іспити, творчі конкурси для вступників на місця державного та регіонального замовлень (АРХІТЕКТУРА!!!)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u="sng" dirty="0">
                <a:latin typeface="+mn-lt"/>
                <a:ea typeface="Roboto" panose="02000000000000000000" pitchFamily="2" charset="0"/>
              </a:rPr>
              <a:t>14 липня – 23 липня</a:t>
            </a:r>
            <a:r>
              <a:rPr lang="uk-UA" sz="1800" dirty="0">
                <a:latin typeface="+mn-lt"/>
                <a:ea typeface="Roboto" panose="02000000000000000000" pitchFamily="2" charset="0"/>
              </a:rPr>
              <a:t> - </a:t>
            </a:r>
            <a:r>
              <a:rPr lang="uk-UA" sz="1800" dirty="0">
                <a:latin typeface="+mn-lt"/>
              </a:rPr>
              <a:t>вступні іспити, творчі конкурси для вступників, які вступають на місця за кошти фізичних та/або юридичних осіб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u="sng" dirty="0">
                <a:latin typeface="+mn-lt"/>
                <a:ea typeface="Roboto" panose="02000000000000000000" pitchFamily="2" charset="0"/>
              </a:rPr>
              <a:t>17 липня – 19 липня</a:t>
            </a:r>
            <a:r>
              <a:rPr lang="uk-UA" sz="1800" dirty="0">
                <a:latin typeface="+mn-lt"/>
                <a:ea typeface="Roboto" panose="02000000000000000000" pitchFamily="2" charset="0"/>
              </a:rPr>
              <a:t> – </a:t>
            </a:r>
            <a:r>
              <a:rPr lang="uk-UA" sz="1800" dirty="0">
                <a:latin typeface="+mn-lt"/>
              </a:rPr>
              <a:t>проводяться співбесіди</a:t>
            </a:r>
          </a:p>
          <a:p>
            <a:endParaRPr lang="uk-UA" sz="1800" dirty="0">
              <a:latin typeface="+mn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u="sng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28 липня</a:t>
            </a:r>
            <a:r>
              <a:rPr lang="ru-RU" sz="1800" b="1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ru-RU" sz="1800" dirty="0">
                <a:latin typeface="+mn-lt"/>
                <a:ea typeface="Roboto" panose="02000000000000000000" pitchFamily="2" charset="0"/>
              </a:rPr>
              <a:t>- </a:t>
            </a:r>
            <a:r>
              <a:rPr lang="uk-UA" sz="1800" dirty="0">
                <a:latin typeface="+mn-lt"/>
              </a:rPr>
              <a:t>оприлюднення списків осіб, рекомендованих до зарахування</a:t>
            </a:r>
          </a:p>
          <a:p>
            <a:r>
              <a:rPr lang="uk-UA" sz="1800" b="1" u="sng" dirty="0">
                <a:solidFill>
                  <a:srgbClr val="FF0000"/>
                </a:solidFill>
                <a:latin typeface="+mn-lt"/>
              </a:rPr>
              <a:t>До 18.00 2 серпня </a:t>
            </a:r>
            <a:r>
              <a:rPr lang="uk-UA" sz="1800" dirty="0">
                <a:latin typeface="+mn-lt"/>
              </a:rPr>
              <a:t>- виконаня вимог  до зарахування на місця державного замовлення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800" b="1" u="sng" dirty="0">
                <a:solidFill>
                  <a:srgbClr val="FF0000"/>
                </a:solidFill>
                <a:latin typeface="+mn-lt"/>
              </a:rPr>
              <a:t>9 серпня </a:t>
            </a:r>
            <a:r>
              <a:rPr lang="uk-UA" sz="1800" dirty="0">
                <a:latin typeface="+mn-lt"/>
              </a:rPr>
              <a:t>- зарахування вступників за кошти державного бюджету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u="sng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До 30 серпня</a:t>
            </a:r>
            <a:r>
              <a:rPr lang="ru-RU" sz="1800" b="1" dirty="0">
                <a:solidFill>
                  <a:srgbClr val="FF0000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ru-RU" sz="1800" dirty="0">
                <a:latin typeface="+mn-lt"/>
                <a:ea typeface="Roboto" panose="02000000000000000000" pitchFamily="2" charset="0"/>
              </a:rPr>
              <a:t>- </a:t>
            </a:r>
            <a:r>
              <a:rPr lang="uk-UA" sz="1800" dirty="0">
                <a:latin typeface="+mn-lt"/>
              </a:rPr>
              <a:t>зарахування комерційних вступників </a:t>
            </a:r>
            <a:endParaRPr lang="ru-RU" sz="1800" u="sng" dirty="0">
              <a:latin typeface="+mn-lt"/>
              <a:ea typeface="Roboto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5" name="Google Shape;2000;p54"/>
          <p:cNvSpPr/>
          <p:nvPr/>
        </p:nvSpPr>
        <p:spPr>
          <a:xfrm rot="-8100000">
            <a:off x="-1774097" y="2696655"/>
            <a:ext cx="2739311" cy="2739311"/>
          </a:xfrm>
          <a:prstGeom prst="frame">
            <a:avLst>
              <a:gd name="adj1" fmla="val 22367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8" name="Google Shape;2003;p54"/>
          <p:cNvSpPr/>
          <p:nvPr/>
        </p:nvSpPr>
        <p:spPr>
          <a:xfrm rot="18926612">
            <a:off x="-855967" y="5734705"/>
            <a:ext cx="2912963" cy="907857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9" name="Google Shape;2000;p54"/>
          <p:cNvSpPr/>
          <p:nvPr/>
        </p:nvSpPr>
        <p:spPr>
          <a:xfrm rot="-8100000">
            <a:off x="8444891" y="-1843918"/>
            <a:ext cx="2739311" cy="2739311"/>
          </a:xfrm>
          <a:prstGeom prst="frame">
            <a:avLst>
              <a:gd name="adj1" fmla="val 22367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1" name="Google Shape;2063;p54"/>
          <p:cNvSpPr/>
          <p:nvPr/>
        </p:nvSpPr>
        <p:spPr>
          <a:xfrm rot="8105619" flipH="1">
            <a:off x="9272569" y="221295"/>
            <a:ext cx="4546363" cy="145729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2" name="Google Shape;2003;p54"/>
          <p:cNvSpPr/>
          <p:nvPr/>
        </p:nvSpPr>
        <p:spPr>
          <a:xfrm rot="8077952">
            <a:off x="10295049" y="317738"/>
            <a:ext cx="2912963" cy="907857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3" name="Google Shape;2001;p54"/>
          <p:cNvSpPr/>
          <p:nvPr/>
        </p:nvSpPr>
        <p:spPr>
          <a:xfrm rot="18670380">
            <a:off x="11165473" y="2066764"/>
            <a:ext cx="1978327" cy="564712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grpSp>
        <p:nvGrpSpPr>
          <p:cNvPr id="14" name="Google Shape;2069;p54"/>
          <p:cNvGrpSpPr/>
          <p:nvPr/>
        </p:nvGrpSpPr>
        <p:grpSpPr>
          <a:xfrm>
            <a:off x="11495974" y="6188633"/>
            <a:ext cx="511113" cy="444217"/>
            <a:chOff x="4846375" y="2021950"/>
            <a:chExt cx="436650" cy="379500"/>
          </a:xfrm>
        </p:grpSpPr>
        <p:sp>
          <p:nvSpPr>
            <p:cNvPr id="15" name="Google Shape;2070;p54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16" name="Google Shape;2071;p54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17" name="Google Shape;2072;p54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18" name="Google Shape;2073;p54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19" name="Google Shape;2074;p54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0" name="Google Shape;2075;p54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1" name="Google Shape;2076;p54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2" name="Google Shape;2077;p54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3" name="Google Shape;2078;p54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</p:grpSp>
      <p:sp>
        <p:nvSpPr>
          <p:cNvPr id="25" name="Google Shape;2066;p54"/>
          <p:cNvSpPr/>
          <p:nvPr/>
        </p:nvSpPr>
        <p:spPr>
          <a:xfrm>
            <a:off x="312369" y="1510130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6" name="Google Shape;2066;p54"/>
          <p:cNvSpPr/>
          <p:nvPr/>
        </p:nvSpPr>
        <p:spPr>
          <a:xfrm>
            <a:off x="10961607" y="4241852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7" name="Google Shape;2064;p54"/>
          <p:cNvSpPr/>
          <p:nvPr/>
        </p:nvSpPr>
        <p:spPr>
          <a:xfrm>
            <a:off x="684634" y="2464386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8" name="Google Shape;2064;p54"/>
          <p:cNvSpPr/>
          <p:nvPr/>
        </p:nvSpPr>
        <p:spPr>
          <a:xfrm>
            <a:off x="3455267" y="6300355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9" name="Google Shape;2064;p54"/>
          <p:cNvSpPr/>
          <p:nvPr/>
        </p:nvSpPr>
        <p:spPr>
          <a:xfrm>
            <a:off x="11618196" y="5362806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30" name="Google Shape;2068;p54"/>
          <p:cNvSpPr/>
          <p:nvPr/>
        </p:nvSpPr>
        <p:spPr>
          <a:xfrm rot="1599750">
            <a:off x="10969920" y="2762821"/>
            <a:ext cx="237560" cy="206579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919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515053" y="4548675"/>
            <a:ext cx="2641600" cy="646400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267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uk-UA" sz="42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6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uk-UA" altLang="ru-RU" sz="6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083" y="4658938"/>
            <a:ext cx="2641600" cy="1043200"/>
          </a:xfrm>
        </p:spPr>
        <p:txBody>
          <a:bodyPr>
            <a:noAutofit/>
          </a:bodyPr>
          <a:lstStyle/>
          <a:p>
            <a:pPr marL="0" indent="0"/>
            <a:r>
              <a:rPr lang="uk-UA" sz="1800" dirty="0" err="1">
                <a:solidFill>
                  <a:schemeClr val="tx1"/>
                </a:solidFill>
              </a:rPr>
              <a:t>Калашник</a:t>
            </a:r>
            <a:r>
              <a:rPr lang="uk-UA" sz="1800" dirty="0">
                <a:solidFill>
                  <a:schemeClr val="tx1"/>
                </a:solidFill>
              </a:rPr>
              <a:t> Олександр Миколайович</a:t>
            </a:r>
          </a:p>
          <a:p>
            <a:pPr marL="0" indent="0"/>
            <a:r>
              <a:rPr lang="uk-UA" sz="1800" b="1" dirty="0">
                <a:solidFill>
                  <a:schemeClr val="tx1"/>
                </a:solidFill>
                <a:latin typeface="+mj-lt"/>
              </a:rPr>
              <a:t>050 61 38 181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idx="2"/>
          </p:nvPr>
        </p:nvSpPr>
        <p:spPr>
          <a:xfrm>
            <a:off x="6122800" y="3989025"/>
            <a:ext cx="2641600" cy="646400"/>
          </a:xfrm>
        </p:spPr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3"/>
          </p:nvPr>
        </p:nvSpPr>
        <p:spPr>
          <a:xfrm>
            <a:off x="3311788" y="4766046"/>
            <a:ext cx="2641600" cy="1043200"/>
          </a:xfrm>
        </p:spPr>
        <p:txBody>
          <a:bodyPr/>
          <a:lstStyle/>
          <a:p>
            <a:pPr marL="0" indent="87313"/>
            <a:r>
              <a:rPr lang="ru-RU" sz="1800" dirty="0">
                <a:solidFill>
                  <a:schemeClr val="tx1"/>
                </a:solidFill>
                <a:latin typeface="+mn-lt"/>
              </a:rPr>
              <a:t>Теліченко Олександр Іванович</a:t>
            </a:r>
          </a:p>
          <a:p>
            <a:pPr marL="0" indent="87313"/>
            <a:r>
              <a:rPr lang="ru-RU" sz="1800" b="1" dirty="0">
                <a:solidFill>
                  <a:schemeClr val="tx1"/>
                </a:solidFill>
                <a:latin typeface="+mn-lt"/>
              </a:rPr>
              <a:t>050 73 33 616</a:t>
            </a:r>
          </a:p>
        </p:txBody>
      </p:sp>
      <p:sp>
        <p:nvSpPr>
          <p:cNvPr id="16" name="Заголовок 15"/>
          <p:cNvSpPr>
            <a:spLocks noGrp="1"/>
          </p:cNvSpPr>
          <p:nvPr>
            <p:ph type="title" idx="4"/>
          </p:nvPr>
        </p:nvSpPr>
        <p:spPr>
          <a:xfrm>
            <a:off x="8857342" y="3814482"/>
            <a:ext cx="2148419" cy="646400"/>
          </a:xfrm>
        </p:spPr>
        <p:txBody>
          <a:bodyPr/>
          <a:lstStyle/>
          <a:p>
            <a:r>
              <a:rPr lang="ru-RU" sz="1600" b="1" dirty="0">
                <a:solidFill>
                  <a:srgbClr val="00B050"/>
                </a:solidFill>
                <a:latin typeface="+mn-lt"/>
              </a:rPr>
              <a:t>Юридичний факультет</a:t>
            </a: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5"/>
          </p:nvPr>
        </p:nvSpPr>
        <p:spPr>
          <a:xfrm>
            <a:off x="8705465" y="4812845"/>
            <a:ext cx="2641600" cy="1043200"/>
          </a:xfrm>
        </p:spPr>
        <p:txBody>
          <a:bodyPr/>
          <a:lstStyle/>
          <a:p>
            <a:pPr marL="0" indent="0"/>
            <a:r>
              <a:rPr lang="ru-RU" dirty="0">
                <a:solidFill>
                  <a:schemeClr val="tx1"/>
                </a:solidFill>
              </a:rPr>
              <a:t>Кузьменко Наталія Миколаївна</a:t>
            </a:r>
          </a:p>
          <a:p>
            <a:pPr marL="0" indent="0"/>
            <a:r>
              <a:rPr lang="ru-RU" b="1" dirty="0">
                <a:solidFill>
                  <a:schemeClr val="tx1"/>
                </a:solidFill>
              </a:rPr>
              <a:t>066 355 24 53</a:t>
            </a:r>
          </a:p>
        </p:txBody>
      </p:sp>
      <p:sp>
        <p:nvSpPr>
          <p:cNvPr id="18" name="Заголовок 1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 idx="7"/>
          </p:nvPr>
        </p:nvSpPr>
        <p:spPr>
          <a:xfrm>
            <a:off x="413453" y="1847796"/>
            <a:ext cx="2641600" cy="646400"/>
          </a:xfrm>
        </p:spPr>
        <p:txBody>
          <a:bodyPr/>
          <a:lstStyle/>
          <a:p>
            <a:r>
              <a:rPr lang="uk-UA" sz="1600" b="1" dirty="0">
                <a:solidFill>
                  <a:srgbClr val="00B050"/>
                </a:solidFill>
              </a:rPr>
              <a:t>Факультет </a:t>
            </a:r>
            <a:r>
              <a:rPr lang="uk-UA" sz="1600" b="1" dirty="0" err="1">
                <a:solidFill>
                  <a:srgbClr val="00B050"/>
                </a:solidFill>
              </a:rPr>
              <a:t>агротехнологій</a:t>
            </a:r>
            <a:r>
              <a:rPr lang="uk-UA" sz="1600" b="1" dirty="0">
                <a:solidFill>
                  <a:srgbClr val="00B050"/>
                </a:solidFill>
              </a:rPr>
              <a:t> та природокористування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8"/>
          </p:nvPr>
        </p:nvSpPr>
        <p:spPr>
          <a:xfrm>
            <a:off x="326369" y="2393486"/>
            <a:ext cx="2641600" cy="1043200"/>
          </a:xfrm>
        </p:spPr>
        <p:txBody>
          <a:bodyPr/>
          <a:lstStyle/>
          <a:p>
            <a:pPr marL="0" indent="0"/>
            <a:r>
              <a:rPr lang="uk-UA" sz="1800" dirty="0" err="1">
                <a:solidFill>
                  <a:schemeClr val="tx1"/>
                </a:solidFill>
                <a:latin typeface="+mn-lt"/>
              </a:rPr>
              <a:t>Бутенко</a:t>
            </a:r>
            <a:r>
              <a:rPr lang="uk-UA" sz="1800" dirty="0">
                <a:solidFill>
                  <a:schemeClr val="tx1"/>
                </a:solidFill>
                <a:latin typeface="+mn-lt"/>
              </a:rPr>
              <a:t> Андрій Олександрович</a:t>
            </a:r>
          </a:p>
          <a:p>
            <a:pPr marL="0" indent="0"/>
            <a:r>
              <a:rPr lang="uk-UA" sz="1800" b="1" dirty="0">
                <a:solidFill>
                  <a:schemeClr val="tx1"/>
                </a:solidFill>
                <a:latin typeface="+mn-lt"/>
              </a:rPr>
              <a:t>050 19 45 713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 idx="9"/>
          </p:nvPr>
        </p:nvSpPr>
        <p:spPr>
          <a:xfrm>
            <a:off x="4775199" y="2212893"/>
            <a:ext cx="2641600" cy="557074"/>
          </a:xfrm>
        </p:spPr>
        <p:txBody>
          <a:bodyPr/>
          <a:lstStyle/>
          <a:p>
            <a:pPr lvl="0"/>
            <a:br>
              <a:rPr lang="ru-RU" b="1" dirty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3"/>
          </p:nvPr>
        </p:nvSpPr>
        <p:spPr>
          <a:xfrm>
            <a:off x="6246998" y="2407088"/>
            <a:ext cx="2431142" cy="1043200"/>
          </a:xfrm>
        </p:spPr>
        <p:txBody>
          <a:bodyPr/>
          <a:lstStyle/>
          <a:p>
            <a:pPr marL="0" indent="0"/>
            <a:r>
              <a:rPr lang="ru-RU" sz="1800" dirty="0">
                <a:solidFill>
                  <a:schemeClr val="tx1"/>
                </a:solidFill>
                <a:latin typeface="+mn-lt"/>
              </a:rPr>
              <a:t>Попсуй Вячеслав Васильович</a:t>
            </a:r>
          </a:p>
          <a:p>
            <a:r>
              <a:rPr lang="ru-RU" sz="1800" b="1" dirty="0">
                <a:solidFill>
                  <a:schemeClr val="tx1"/>
                </a:solidFill>
                <a:latin typeface="+mn-lt"/>
              </a:rPr>
              <a:t>095 25 75 308</a:t>
            </a:r>
          </a:p>
        </p:txBody>
      </p:sp>
      <p:sp>
        <p:nvSpPr>
          <p:cNvPr id="23" name="Заголовок 22"/>
          <p:cNvSpPr>
            <a:spLocks noGrp="1"/>
          </p:cNvSpPr>
          <p:nvPr>
            <p:ph type="title" idx="14"/>
          </p:nvPr>
        </p:nvSpPr>
        <p:spPr>
          <a:xfrm>
            <a:off x="8640203" y="1810369"/>
            <a:ext cx="2641600" cy="646400"/>
          </a:xfrm>
        </p:spPr>
        <p:txBody>
          <a:bodyPr/>
          <a:lstStyle/>
          <a:p>
            <a:r>
              <a:rPr lang="ru-RU" sz="1600" b="1" dirty="0">
                <a:solidFill>
                  <a:srgbClr val="00B050"/>
                </a:solidFill>
                <a:latin typeface="+mn-lt"/>
              </a:rPr>
              <a:t>Інженерно-технологічний факультет</a:t>
            </a:r>
          </a:p>
        </p:txBody>
      </p:sp>
      <p:sp>
        <p:nvSpPr>
          <p:cNvPr id="24" name="Подзаголовок 23"/>
          <p:cNvSpPr>
            <a:spLocks noGrp="1"/>
          </p:cNvSpPr>
          <p:nvPr>
            <p:ph type="subTitle" idx="15"/>
          </p:nvPr>
        </p:nvSpPr>
        <p:spPr>
          <a:xfrm>
            <a:off x="8667331" y="2425892"/>
            <a:ext cx="2641600" cy="1043200"/>
          </a:xfrm>
        </p:spPr>
        <p:txBody>
          <a:bodyPr/>
          <a:lstStyle/>
          <a:p>
            <a:pPr marL="0" indent="0"/>
            <a:r>
              <a:rPr lang="ru-RU" sz="1800" dirty="0">
                <a:solidFill>
                  <a:schemeClr val="tx1"/>
                </a:solidFill>
                <a:latin typeface="+mn-lt"/>
              </a:rPr>
              <a:t>Семерня Олена Володимирівна</a:t>
            </a:r>
          </a:p>
          <a:p>
            <a:pPr marL="0" indent="0"/>
            <a:r>
              <a:rPr lang="ru-RU" sz="1800" b="1" dirty="0">
                <a:solidFill>
                  <a:schemeClr val="tx1"/>
                </a:solidFill>
                <a:latin typeface="+mn-lt"/>
              </a:rPr>
              <a:t>066 51 78 339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21010" y="306367"/>
            <a:ext cx="7550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uk-UA" sz="3600" b="1" kern="0" cap="all" dirty="0">
                <a:solidFill>
                  <a:srgbClr val="FF0000"/>
                </a:solidFill>
                <a:sym typeface="Fredoka One"/>
              </a:rPr>
              <a:t>персональні консультанти</a:t>
            </a:r>
            <a:endParaRPr lang="uk-UA" sz="3600" kern="0" dirty="0">
              <a:solidFill>
                <a:srgbClr val="FF0000"/>
              </a:solidFill>
              <a:sym typeface="Fredoka One"/>
            </a:endParaRPr>
          </a:p>
        </p:txBody>
      </p:sp>
      <p:sp>
        <p:nvSpPr>
          <p:cNvPr id="25" name="Заголовок 18"/>
          <p:cNvSpPr txBox="1">
            <a:spLocks/>
          </p:cNvSpPr>
          <p:nvPr/>
        </p:nvSpPr>
        <p:spPr>
          <a:xfrm>
            <a:off x="536824" y="3814482"/>
            <a:ext cx="2641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Fredoka One"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rPr>
              <a:t>Факультет ветеринарної медицини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2137" y="1628118"/>
            <a:ext cx="2778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B8AD"/>
              </a:buClr>
              <a:buSzPts val="1800"/>
            </a:pPr>
            <a:r>
              <a:rPr lang="uk-UA" sz="1600" b="1" kern="0" dirty="0">
                <a:solidFill>
                  <a:srgbClr val="00B050"/>
                </a:solidFill>
                <a:latin typeface="Fredoka One"/>
                <a:sym typeface="Fredoka One"/>
              </a:rPr>
              <a:t>Факультет </a:t>
            </a:r>
          </a:p>
          <a:p>
            <a:pPr lvl="0" algn="ctr">
              <a:buClr>
                <a:srgbClr val="00B8AD"/>
              </a:buClr>
              <a:buSzPts val="1800"/>
            </a:pPr>
            <a:r>
              <a:rPr lang="uk-UA" sz="1600" b="1" kern="0" dirty="0">
                <a:solidFill>
                  <a:srgbClr val="00B050"/>
                </a:solidFill>
                <a:latin typeface="Fredoka One"/>
                <a:sym typeface="Fredoka One"/>
              </a:rPr>
              <a:t>економіки і менеджменту</a:t>
            </a:r>
            <a:endParaRPr lang="ru-RU" sz="1600" b="1" kern="0" dirty="0">
              <a:solidFill>
                <a:srgbClr val="00B050"/>
              </a:solidFill>
              <a:latin typeface="Fredoka One"/>
              <a:sym typeface="Fredoka One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538073" y="4670408"/>
            <a:ext cx="2641600" cy="1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867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uk-UA" sz="1800" kern="0" dirty="0">
                <a:solidFill>
                  <a:schemeClr val="tx1"/>
                </a:solidFill>
                <a:latin typeface="+mn-lt"/>
              </a:rPr>
              <a:t>Калашник Олександр Миколайович</a:t>
            </a:r>
          </a:p>
          <a:p>
            <a:pPr marL="0" indent="0"/>
            <a:r>
              <a:rPr lang="uk-UA" sz="1800" kern="0" dirty="0">
                <a:solidFill>
                  <a:schemeClr val="tx1"/>
                </a:solidFill>
                <a:latin typeface="+mn-lt"/>
              </a:rPr>
              <a:t>050 61 38 181</a:t>
            </a:r>
            <a:endParaRPr lang="ru-RU" sz="1800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6653" y="2432191"/>
            <a:ext cx="2490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kern="0" dirty="0"/>
              <a:t>Шалигіна Ірина Валеріївна</a:t>
            </a:r>
          </a:p>
          <a:p>
            <a:pPr algn="ctr"/>
            <a:r>
              <a:rPr lang="uk-UA" b="1" kern="0" dirty="0"/>
              <a:t>050 619 90 67</a:t>
            </a:r>
            <a:endParaRPr lang="ru-RU" b="1" kern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30434" y="3879685"/>
            <a:ext cx="2404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4"/>
              </a:buClr>
              <a:buSzPts val="1800"/>
              <a:defRPr/>
            </a:pPr>
            <a:r>
              <a:rPr lang="uk-UA" b="1" kern="0" dirty="0">
                <a:solidFill>
                  <a:srgbClr val="00B050"/>
                </a:solidFill>
                <a:latin typeface="Fredoka One"/>
                <a:ea typeface="Fredoka One"/>
                <a:cs typeface="Fredoka One"/>
                <a:sym typeface="Fredoka One"/>
              </a:rPr>
              <a:t>Будівельний факультет  </a:t>
            </a:r>
            <a:endParaRPr lang="ru-RU" b="1" kern="0" dirty="0">
              <a:solidFill>
                <a:srgbClr val="00B05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33257" y="1583860"/>
            <a:ext cx="2220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B050"/>
                </a:solidFill>
              </a:rPr>
              <a:t>Біолого-технологічний факультет</a:t>
            </a:r>
            <a:endParaRPr lang="uk-UA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05525" y="3850560"/>
            <a:ext cx="2205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4"/>
              </a:buClr>
              <a:buSzPts val="1800"/>
              <a:defRPr/>
            </a:pPr>
            <a:r>
              <a:rPr lang="uk-UA" b="1" kern="0" dirty="0">
                <a:solidFill>
                  <a:srgbClr val="00B050"/>
                </a:solidFill>
                <a:ea typeface="Fredoka One"/>
                <a:cs typeface="Fredoka One"/>
                <a:sym typeface="Fredoka One"/>
              </a:rPr>
              <a:t>Факультет харчових технологій </a:t>
            </a:r>
            <a:endParaRPr lang="ru-RU" b="1" kern="0" dirty="0">
              <a:solidFill>
                <a:srgbClr val="00B050"/>
              </a:solidFill>
              <a:ea typeface="Fredoka One"/>
              <a:cs typeface="Fredoka One"/>
              <a:sym typeface="Fredoka On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33257" y="4872780"/>
            <a:ext cx="2566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7313" algn="ctr"/>
            <a:r>
              <a:rPr lang="ru-RU" dirty="0"/>
              <a:t>Соколенко Вікторія Вікторівна</a:t>
            </a:r>
          </a:p>
          <a:p>
            <a:pPr algn="ctr"/>
            <a:r>
              <a:rPr lang="ru-RU" b="1" dirty="0"/>
              <a:t>066 646 25 06</a:t>
            </a:r>
          </a:p>
        </p:txBody>
      </p:sp>
    </p:spTree>
    <p:extLst>
      <p:ext uri="{BB962C8B-B14F-4D97-AF65-F5344CB8AC3E}">
        <p14:creationId xmlns:p14="http://schemas.microsoft.com/office/powerpoint/2010/main" val="186278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524626" y="2643188"/>
            <a:ext cx="3857625" cy="14287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357166"/>
          <a:ext cx="8964488" cy="6168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4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5763822" y="5186440"/>
            <a:ext cx="8401049" cy="2303204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267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uk-UA" sz="42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6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uk-UA" altLang="ru-RU" sz="6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body" idx="1"/>
          </p:nvPr>
        </p:nvSpPr>
        <p:spPr>
          <a:xfrm>
            <a:off x="3991896" y="5186440"/>
            <a:ext cx="3218529" cy="1014336"/>
          </a:xfrm>
        </p:spPr>
        <p:txBody>
          <a:bodyPr>
            <a:noAutofit/>
          </a:bodyPr>
          <a:lstStyle/>
          <a:p>
            <a:pPr marL="186262" indent="0">
              <a:buNone/>
            </a:pPr>
            <a:r>
              <a:rPr lang="uk-UA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2800" b="1" u="sng" dirty="0"/>
              <a:t> </a:t>
            </a:r>
          </a:p>
          <a:p>
            <a:pPr marL="186262" indent="0">
              <a:buNone/>
            </a:pPr>
            <a:r>
              <a:rPr lang="uk-UA" sz="2800" dirty="0"/>
              <a:t>    </a:t>
            </a:r>
          </a:p>
          <a:p>
            <a:pPr marL="186262" indent="0">
              <a:buNone/>
            </a:pP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snau.edu.ua</a:t>
            </a:r>
            <a:endParaRPr lang="ru-RU" sz="2667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20435" y="306367"/>
            <a:ext cx="4057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uk-UA" sz="3600" b="1" kern="0" cap="all" dirty="0">
                <a:solidFill>
                  <a:srgbClr val="FF0000"/>
                </a:solidFill>
                <a:sym typeface="Fredoka One"/>
              </a:rPr>
              <a:t>НАШІ КОНТАКТИ</a:t>
            </a:r>
            <a:endParaRPr lang="uk-UA" sz="3600" kern="0" dirty="0">
              <a:solidFill>
                <a:srgbClr val="FF0000"/>
              </a:solidFill>
              <a:sym typeface="Fredoka On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858" y="1476269"/>
            <a:ext cx="37533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Адреса</a:t>
            </a:r>
          </a:p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Сумський національний аграрний університет, </a:t>
            </a:r>
          </a:p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Вул. Герасима Кондратьєва, 160, </a:t>
            </a:r>
          </a:p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Суми, Сумська область, 400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21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Helvetica Neue"/>
            </a:endParaRP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E-mail: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 Neue"/>
                <a:hlinkClick r:id="rId4"/>
              </a:rPr>
              <a:t>admin@snau.edu.ua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Helvetica Neue"/>
            </a:endParaRPr>
          </a:p>
          <a:p>
            <a:endParaRPr lang="en-US" b="1" dirty="0">
              <a:solidFill>
                <a:schemeClr val="accent5">
                  <a:lumMod val="50000"/>
                </a:schemeClr>
              </a:solidFill>
              <a:latin typeface="Helvetica Neue"/>
            </a:endParaRPr>
          </a:p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Приймальня комісія:</a:t>
            </a:r>
          </a:p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корпус факультету економіки і менеджменту, </a:t>
            </a:r>
          </a:p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1 поверх, каб. 131, 132</a:t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</a:b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+38 (0542) 70-11-58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 Neue"/>
              </a:rPr>
              <a:t>E-mail: pk_snau@ukr.net</a:t>
            </a:r>
            <a:endParaRPr lang="uk-UA" b="0" i="0" dirty="0">
              <a:solidFill>
                <a:schemeClr val="accent5">
                  <a:lumMod val="50000"/>
                </a:schemeClr>
              </a:solidFill>
              <a:effectLst/>
              <a:latin typeface="Helvetica Neue"/>
            </a:endParaRPr>
          </a:p>
        </p:txBody>
      </p:sp>
      <p:pic>
        <p:nvPicPr>
          <p:cNvPr id="1026" name="Picture 2" descr="https://snau.edu.ua/wp-content/uploads/2020/12/%D1%81%D0%BE%D1%86-%D1%81%D0%B5%D1%82%D0%B8-1024x6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42" y="1216800"/>
            <a:ext cx="6729983" cy="396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5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9" name="Подзаголовок 2"/>
          <p:cNvSpPr>
            <a:spLocks noGrp="1"/>
          </p:cNvSpPr>
          <p:nvPr>
            <p:ph type="body" idx="1"/>
          </p:nvPr>
        </p:nvSpPr>
        <p:spPr>
          <a:xfrm>
            <a:off x="324174" y="1810900"/>
            <a:ext cx="4140200" cy="3841233"/>
          </a:xfrm>
        </p:spPr>
        <p:txBody>
          <a:bodyPr>
            <a:noAutofit/>
          </a:bodyPr>
          <a:lstStyle/>
          <a:p>
            <a:pPr marL="186262" indent="0">
              <a:buNone/>
            </a:pPr>
            <a:r>
              <a:rPr lang="uk-UA" sz="2400" dirty="0">
                <a:solidFill>
                  <a:srgbClr val="0D0D0D"/>
                </a:solidFill>
                <a:latin typeface="Arial" panose="020B0604020202020204" pitchFamily="34" charset="0"/>
              </a:rPr>
              <a:t>Результати зовнішнього оцінювання із чотирьох навчальних предметів зараховуються як результати державної підсумкової атестації (за шкалою 1–12 балів) за освітній рівень повної загальної середньої освіти  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3784600" y="568145"/>
            <a:ext cx="8407400" cy="763600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cap="all" dirty="0">
                <a:solidFill>
                  <a:srgbClr val="FF0000"/>
                </a:solidFill>
                <a:latin typeface="Arial" panose="020B0604020202020204" pitchFamily="34" charset="0"/>
              </a:rPr>
              <a:t>ДЕРЖАВНА ПІДСУМКОВА АТЕСТАЦІЯ </a:t>
            </a:r>
            <a:br>
              <a:rPr lang="uk-UA" sz="2400" b="1" cap="all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uk-UA" sz="2400" b="1" cap="all" dirty="0">
                <a:solidFill>
                  <a:srgbClr val="FF0000"/>
                </a:solidFill>
                <a:latin typeface="Arial" panose="020B0604020202020204" pitchFamily="34" charset="0"/>
              </a:rPr>
              <a:t>У ФОРМІ ЗОВНІШНЬОГО НЕЗАЛЕЖНОГО ОЦІНЮВАННЯ</a:t>
            </a:r>
            <a:br>
              <a:rPr lang="uk-UA" sz="2000" b="1" cap="all" dirty="0">
                <a:solidFill>
                  <a:srgbClr val="0D0D0D"/>
                </a:solidFill>
                <a:latin typeface="Arial" panose="020B0604020202020204" pitchFamily="34" charset="0"/>
              </a:rPr>
            </a:br>
            <a:endParaRPr lang="uk-UA" altLang="ru-RU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3"/>
          </p:nvPr>
        </p:nvSpPr>
        <p:spPr>
          <a:xfrm>
            <a:off x="625833" y="1659434"/>
            <a:ext cx="3088000" cy="611166"/>
          </a:xfrm>
        </p:spPr>
        <p:txBody>
          <a:bodyPr/>
          <a:lstStyle/>
          <a:p>
            <a:r>
              <a:rPr lang="uk-UA" b="1" cap="all" dirty="0"/>
              <a:t> </a:t>
            </a:r>
            <a:endParaRPr lang="uk-UA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://testportal.gov.ua/wp-content/uploads/2020/11/11_09_2020-Kopiya-_ZNO-2020_-pidsumky-provedennya_-711x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74" y="1659433"/>
            <a:ext cx="7110059" cy="46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4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3495369" y="393485"/>
            <a:ext cx="8401049" cy="1327355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400" b="1" kern="0" cap="all" dirty="0">
                <a:solidFill>
                  <a:srgbClr val="FF0000"/>
                </a:solidFill>
                <a:latin typeface="Arial" panose="020B0604020202020204" pitchFamily="34" charset="0"/>
              </a:rPr>
              <a:t>ДЕРЖАВНА ПІДСУМКОВА АТЕСТАЦІЯ </a:t>
            </a:r>
            <a:br>
              <a:rPr lang="uk-UA" sz="2400" b="1" kern="0" cap="all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uk-UA" sz="2400" b="1" kern="0" cap="all" dirty="0">
                <a:solidFill>
                  <a:srgbClr val="FF0000"/>
                </a:solidFill>
                <a:latin typeface="Arial" panose="020B0604020202020204" pitchFamily="34" charset="0"/>
              </a:rPr>
              <a:t>У ФОРМІ ЗОВНІШНЬОГО НЕЗАЛЕЖНОГО ОЦІНЮВАННЯ</a:t>
            </a:r>
            <a:br>
              <a:rPr lang="uk-UA" sz="2000" b="1" kern="0" cap="all" dirty="0">
                <a:solidFill>
                  <a:srgbClr val="0D0D0D"/>
                </a:solidFill>
                <a:latin typeface="Arial" panose="020B0604020202020204" pitchFamily="34" charset="0"/>
              </a:rPr>
            </a:br>
            <a:endParaRPr lang="uk-UA" altLang="ru-RU" sz="4267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body" idx="1"/>
          </p:nvPr>
        </p:nvSpPr>
        <p:spPr>
          <a:xfrm>
            <a:off x="199115" y="5138058"/>
            <a:ext cx="11287491" cy="1584960"/>
          </a:xfrm>
        </p:spPr>
        <p:txBody>
          <a:bodyPr>
            <a:noAutofit/>
          </a:bodyPr>
          <a:lstStyle/>
          <a:p>
            <a:pPr marL="186262" indent="0">
              <a:buNone/>
            </a:pPr>
            <a:r>
              <a:rPr lang="uk-UA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2667" b="1" dirty="0">
                <a:solidFill>
                  <a:srgbClr val="FF0000"/>
                </a:solidFill>
                <a:latin typeface="+mj-lt"/>
              </a:rPr>
              <a:t>Увага!!! Важливо!!!</a:t>
            </a:r>
          </a:p>
          <a:p>
            <a:pPr marL="186262" indent="0">
              <a:buNone/>
            </a:pPr>
            <a:r>
              <a:rPr lang="uk-UA" sz="1800" dirty="0">
                <a:solidFill>
                  <a:srgbClr val="FF0000"/>
                </a:solidFill>
              </a:rPr>
              <a:t>Навіть якщо вступник навчався на рівні стандарт, але планує подавати сертифікати ЗНО з математики та іноземної мови для вступу,  то необхідно виконувати і рівень профільний.</a:t>
            </a:r>
            <a:endParaRPr lang="ru-RU" sz="18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186262" indent="0">
              <a:buNone/>
            </a:pPr>
            <a:endParaRPr lang="uk-UA" sz="2667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84629" y="160498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Учням, які виберуть для проходження державної підсумкової атестації математику та/або іноземну мову, оцінка ДПА (за шкалою 1–12 балів) буде визначатися залежно від рівня, на якому вони цей навчальний предмет вивчали:</a:t>
            </a:r>
          </a:p>
          <a:p>
            <a:endParaRPr lang="uk-UA" b="0" i="0" dirty="0">
              <a:solidFill>
                <a:srgbClr val="0D0D0D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для тих, хто вивчав математику та/або іноземну мову на профільному рівні, оцінкою за ДПА буде результат виконання завдань рівня стандарту та профільного рівня;</a:t>
            </a:r>
          </a:p>
          <a:p>
            <a:pPr>
              <a:buFont typeface="Arial" panose="020B0604020202020204" pitchFamily="34" charset="0"/>
              <a:buChar char="•"/>
            </a:pPr>
            <a:endParaRPr lang="uk-UA" b="0" i="0" dirty="0">
              <a:solidFill>
                <a:srgbClr val="0D0D0D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для тих, хто вивчав математику та/або іноземну мову на рівні стандарту, оцінкою за ДПА буде результат виконання завдань рівня стандарту.</a:t>
            </a:r>
          </a:p>
        </p:txBody>
      </p:sp>
      <p:pic>
        <p:nvPicPr>
          <p:cNvPr id="3074" name="Picture 2" descr="Чи підтримуєте ви платне ЗНО з додаткових предметів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5" y="1604983"/>
            <a:ext cx="4703809" cy="323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2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2590801" y="1047300"/>
            <a:ext cx="8401049" cy="3337984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267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uk-UA" sz="42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267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uk-UA" altLang="ru-RU" sz="4267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body" idx="1"/>
          </p:nvPr>
        </p:nvSpPr>
        <p:spPr>
          <a:xfrm>
            <a:off x="1221318" y="4724401"/>
            <a:ext cx="5989108" cy="1476375"/>
          </a:xfrm>
        </p:spPr>
        <p:txBody>
          <a:bodyPr>
            <a:noAutofit/>
          </a:bodyPr>
          <a:lstStyle/>
          <a:p>
            <a:pPr marL="186262" indent="0">
              <a:buNone/>
            </a:pPr>
            <a:r>
              <a:rPr lang="uk-UA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667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42" y="1637211"/>
            <a:ext cx="11756571" cy="47200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29268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cs typeface="Calibri" panose="020F0502020204030204" pitchFamily="34" charset="0"/>
              </a:rPr>
              <a:t>ЗНО-2021: ДАТИ РЕЄСТРАЦІЇ ТА  ГРАФІК  ПРОВЕДЕННЯ 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1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2590801" y="1151503"/>
            <a:ext cx="8401049" cy="3644313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uk-UA" sz="42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267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uk-UA" altLang="ru-RU" sz="4267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body" idx="1"/>
          </p:nvPr>
        </p:nvSpPr>
        <p:spPr>
          <a:xfrm>
            <a:off x="4449463" y="2790002"/>
            <a:ext cx="5989108" cy="17057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1800" b="1" dirty="0">
                <a:solidFill>
                  <a:srgbClr val="FF0000"/>
                </a:solidFill>
                <a:latin typeface="Arial" panose="020B0604020202020204" pitchFamily="34" charset="0"/>
              </a:rPr>
              <a:t>Тестування</a:t>
            </a:r>
            <a:r>
              <a:rPr lang="uk-UA" sz="1800" dirty="0">
                <a:solidFill>
                  <a:srgbClr val="0D0D0D"/>
                </a:solidFill>
                <a:latin typeface="Arial" panose="020B0604020202020204" pitchFamily="34" charset="0"/>
              </a:rPr>
              <a:t> з усіх навчальних предметів (українська мова, українська мова і література, історія України, математика, біологія, географія, фізика, хімія, англійська, іспанська, німецька та французька мови) відбудуться </a:t>
            </a:r>
            <a:r>
              <a:rPr lang="uk-UA" sz="1800" b="1" dirty="0">
                <a:solidFill>
                  <a:srgbClr val="FF0000"/>
                </a:solidFill>
                <a:latin typeface="Arial" panose="020B0604020202020204" pitchFamily="34" charset="0"/>
              </a:rPr>
              <a:t>10 квітня 2021 року</a:t>
            </a:r>
            <a:r>
              <a:rPr lang="uk-UA" sz="2800" dirty="0">
                <a:solidFill>
                  <a:srgbClr val="0D0D0D"/>
                </a:solidFill>
                <a:latin typeface="Arial" panose="020B0604020202020204" pitchFamily="34" charset="0"/>
              </a:rPr>
              <a:t>.</a:t>
            </a:r>
            <a:endParaRPr lang="ru-RU" sz="2667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62995" y="216302"/>
            <a:ext cx="7611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cs typeface="Calibri" panose="020F0502020204030204" pitchFamily="34" charset="0"/>
              </a:rPr>
              <a:t>ПРОБНЕ ЗНО-2021: ДАТИ РЕЄСТРАЦІЇ ТА ТЕСТУВАННЯ 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 l="48912"/>
          <a:stretch>
            <a:fillRect/>
          </a:stretch>
        </p:blipFill>
        <p:spPr>
          <a:xfrm>
            <a:off x="203200" y="1802758"/>
            <a:ext cx="4226166" cy="381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19251" y="1485471"/>
            <a:ext cx="6695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Реєстрація для участі у пробному ЗНО-2021 триватиме </a:t>
            </a:r>
            <a:r>
              <a:rPr lang="uk-UA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протягом 5 – 19 січня 2021 року</a:t>
            </a:r>
            <a:r>
              <a:rPr lang="uk-UA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. Зареєструватися можна буде на </a:t>
            </a:r>
            <a:r>
              <a:rPr lang="uk-UA" b="0" i="0" u="none" strike="noStrike" dirty="0">
                <a:effectLst/>
                <a:latin typeface="Arial" panose="020B0604020202020204" pitchFamily="34" charset="0"/>
              </a:rPr>
              <a:t>сайті</a:t>
            </a:r>
            <a:r>
              <a:rPr lang="uk-UA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 Харківського регіонального центру оцінювання якості освіти.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70089" y="4687062"/>
            <a:ext cx="67934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Кожний зареєстрований учасник  зможе додатково завантажити тестові зошити з усіх навчальних предметів із переліку предметів ЗНО-2021, пройти тестування вдома, після чого внести свої відповіді на спеціальний сервіс визначення результатів. Результати будуть оприлюднені на їхніх інформаційних сторінках </a:t>
            </a:r>
            <a:r>
              <a:rPr lang="uk-UA" b="1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16 квітня 2021 року.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60596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6691086" y="1151503"/>
            <a:ext cx="5239656" cy="5481526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uk-UA" sz="42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267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uk-UA" altLang="ru-RU" sz="4267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body" idx="1"/>
          </p:nvPr>
        </p:nvSpPr>
        <p:spPr>
          <a:xfrm>
            <a:off x="443521" y="2833545"/>
            <a:ext cx="5989108" cy="1705766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uk-UA" sz="1800" b="1" dirty="0">
                <a:solidFill>
                  <a:schemeClr val="tx1"/>
                </a:solidFill>
              </a:rPr>
              <a:t>Подання оригіналів документів до приймальної   комісії, можливе через електронний кабінет з використанням кваліфікованого електронного підпису вступника</a:t>
            </a:r>
          </a:p>
          <a:p>
            <a:pPr marL="0" indent="0">
              <a:buFont typeface="Wingdings" pitchFamily="2" charset="2"/>
              <a:buChar char="Ø"/>
            </a:pPr>
            <a:r>
              <a:rPr lang="uk-UA" sz="1800" b="1" dirty="0">
                <a:solidFill>
                  <a:schemeClr val="tx1"/>
                </a:solidFill>
              </a:rPr>
              <a:t>На спеціальності гуманітарного та соціального спрямування – ЗНО з української мови та літератури</a:t>
            </a:r>
          </a:p>
          <a:p>
            <a:pPr marL="0" indent="0">
              <a:buFont typeface="Wingdings" pitchFamily="2" charset="2"/>
              <a:buChar char="Ø"/>
            </a:pPr>
            <a:r>
              <a:rPr lang="uk-UA" sz="1800" b="1" dirty="0">
                <a:solidFill>
                  <a:schemeClr val="tx1"/>
                </a:solidFill>
              </a:rPr>
              <a:t>На інші – достатньо ЗНО з української мови</a:t>
            </a:r>
          </a:p>
          <a:p>
            <a:pPr marL="0" indent="0">
              <a:buNone/>
            </a:pPr>
            <a:endParaRPr lang="uk-UA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18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ru-RU" sz="2667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1452" y="288873"/>
            <a:ext cx="7611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uk-UA" sz="3200" b="1" kern="0" cap="all" dirty="0">
                <a:solidFill>
                  <a:srgbClr val="FF0000"/>
                </a:solidFill>
                <a:sym typeface="Fredoka One"/>
              </a:rPr>
              <a:t>ОСНОВНІ</a:t>
            </a:r>
            <a:r>
              <a:rPr lang="uk-UA" sz="3200" b="1" kern="0" cap="all" dirty="0">
                <a:solidFill>
                  <a:srgbClr val="F24E5E"/>
                </a:solidFill>
                <a:sym typeface="Fredoka One"/>
              </a:rPr>
              <a:t> </a:t>
            </a:r>
            <a:r>
              <a:rPr lang="uk-UA" sz="3200" b="1" kern="0" cap="all" dirty="0">
                <a:solidFill>
                  <a:srgbClr val="FF0000"/>
                </a:solidFill>
                <a:sym typeface="Fredoka One"/>
              </a:rPr>
              <a:t>НОВАЦІЇ ВСТУПУ 2021</a:t>
            </a:r>
            <a:endParaRPr lang="uk-UA" sz="3200" kern="0" dirty="0">
              <a:solidFill>
                <a:srgbClr val="FF0000"/>
              </a:solidFill>
              <a:sym typeface="Fredoka On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966" y="1306286"/>
            <a:ext cx="6695153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D0D0D"/>
                </a:solidFill>
                <a:latin typeface="Arial" panose="020B0604020202020204" pitchFamily="34" charset="0"/>
              </a:rPr>
              <a:t> Основний етап – липень 2021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D0D0D"/>
                </a:solidFill>
                <a:latin typeface="Arial" panose="020B0604020202020204" pitchFamily="34" charset="0"/>
              </a:rPr>
              <a:t> Розширено список категорій вступників, які </a:t>
            </a:r>
          </a:p>
          <a:p>
            <a:r>
              <a:rPr lang="uk-UA" b="1" dirty="0">
                <a:solidFill>
                  <a:srgbClr val="0D0D0D"/>
                </a:solidFill>
                <a:latin typeface="Arial" panose="020B0604020202020204" pitchFamily="34" charset="0"/>
              </a:rPr>
              <a:t>можуть подавати заяви </a:t>
            </a:r>
            <a:r>
              <a:rPr lang="uk-UA" b="1" dirty="0" err="1">
                <a:solidFill>
                  <a:srgbClr val="0D0D0D"/>
                </a:solidFill>
                <a:latin typeface="Arial" panose="020B0604020202020204" pitchFamily="34" charset="0"/>
              </a:rPr>
              <a:t>онлайн</a:t>
            </a:r>
            <a:r>
              <a:rPr lang="uk-UA" b="1" dirty="0">
                <a:solidFill>
                  <a:srgbClr val="0D0D0D"/>
                </a:solidFill>
                <a:latin typeface="Arial" panose="020B0604020202020204" pitchFamily="34" charset="0"/>
              </a:rPr>
              <a:t> (наявність </a:t>
            </a:r>
          </a:p>
          <a:p>
            <a:r>
              <a:rPr lang="uk-UA" b="1" dirty="0">
                <a:solidFill>
                  <a:srgbClr val="0D0D0D"/>
                </a:solidFill>
                <a:latin typeface="Arial" panose="020B0604020202020204" pitchFamily="34" charset="0"/>
              </a:rPr>
              <a:t>хоча б одного сертифіката ЗНО)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D0D0D"/>
                </a:solidFill>
                <a:latin typeface="Arial" panose="020B0604020202020204" pitchFamily="34" charset="0"/>
              </a:rPr>
              <a:t>Зменшено кількість заяв на контракт до 30 </a:t>
            </a:r>
          </a:p>
          <a:p>
            <a:r>
              <a:rPr lang="uk-UA" b="1" dirty="0">
                <a:solidFill>
                  <a:srgbClr val="0D0D0D"/>
                </a:solidFill>
                <a:latin typeface="Arial" panose="020B0604020202020204" pitchFamily="34" charset="0"/>
              </a:rPr>
              <a:t>(на бюджет залишилось – 5)</a:t>
            </a: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uk-UA" b="1" i="0" dirty="0">
              <a:solidFill>
                <a:srgbClr val="0D0D0D"/>
              </a:solidFill>
              <a:effectLst/>
              <a:latin typeface="Arial" panose="020B0604020202020204" pitchFamily="34" charset="0"/>
            </a:endParaRPr>
          </a:p>
          <a:p>
            <a:r>
              <a:rPr lang="uk-UA" b="1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70089" y="4687062"/>
            <a:ext cx="6793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endParaRPr lang="uk-UA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457" y="54254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/>
              <a:t>Для </a:t>
            </a:r>
            <a:r>
              <a:rPr lang="ru-RU" b="1" dirty="0" err="1"/>
              <a:t>більшості</a:t>
            </a:r>
            <a:r>
              <a:rPr lang="ru-RU" b="1" dirty="0"/>
              <a:t> </a:t>
            </a:r>
            <a:r>
              <a:rPr lang="ru-RU" b="1" dirty="0" err="1"/>
              <a:t>спеціальностей</a:t>
            </a:r>
            <a:r>
              <a:rPr lang="ru-RU" b="1" dirty="0"/>
              <a:t> </a:t>
            </a:r>
            <a:r>
              <a:rPr lang="ru-RU" b="1" dirty="0" err="1"/>
              <a:t>розширено</a:t>
            </a:r>
            <a:r>
              <a:rPr lang="ru-RU" b="1" dirty="0"/>
              <a:t> </a:t>
            </a:r>
            <a:r>
              <a:rPr lang="ru-RU" b="1" dirty="0" err="1"/>
              <a:t>перелік</a:t>
            </a:r>
            <a:r>
              <a:rPr lang="ru-RU" b="1" dirty="0"/>
              <a:t> </a:t>
            </a:r>
            <a:r>
              <a:rPr lang="ru-RU" b="1" dirty="0" err="1"/>
              <a:t>предметів</a:t>
            </a:r>
            <a:r>
              <a:rPr lang="ru-RU" b="1" dirty="0"/>
              <a:t> ЗНО,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використовуватись</a:t>
            </a:r>
            <a:r>
              <a:rPr lang="ru-RU" b="1" dirty="0"/>
              <a:t> як </a:t>
            </a:r>
            <a:r>
              <a:rPr lang="ru-RU" b="1" dirty="0" err="1"/>
              <a:t>третій</a:t>
            </a:r>
            <a:r>
              <a:rPr lang="ru-RU" b="1" dirty="0"/>
              <a:t> </a:t>
            </a:r>
            <a:r>
              <a:rPr lang="ru-RU" b="1" dirty="0" err="1"/>
              <a:t>конкурсний</a:t>
            </a:r>
            <a:r>
              <a:rPr lang="ru-RU" b="1" dirty="0"/>
              <a:t> предмет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2050" name="Picture 2" descr="https://life.pravda.com.ua/images/doc/5/a/5a5d5cb-com-depositphotos.-vadimphoto1-gma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3175" y="1604055"/>
            <a:ext cx="5576213" cy="372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596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50">
                <a:lumMod val="100000"/>
              </a:srgbClr>
            </a:gs>
            <a:gs pos="0">
              <a:srgbClr val="92D050">
                <a:lumMod val="85000"/>
              </a:srgbClr>
            </a:gs>
          </a:gsLst>
          <a:lin ang="13500032" scaled="0"/>
        </a:gradFill>
        <a:effectLst/>
      </p:bgPr>
    </p:bg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33"/>
          <p:cNvSpPr/>
          <p:nvPr/>
        </p:nvSpPr>
        <p:spPr>
          <a:xfrm>
            <a:off x="1415067" y="1829813"/>
            <a:ext cx="1310400" cy="1310400"/>
          </a:xfrm>
          <a:prstGeom prst="ellipse">
            <a:avLst/>
          </a:prstGeom>
          <a:gradFill>
            <a:gsLst>
              <a:gs pos="0">
                <a:srgbClr val="FFFFFF">
                  <a:alpha val="62949"/>
                </a:srgbClr>
              </a:gs>
              <a:gs pos="100000">
                <a:srgbClr val="FFFFFF">
                  <a:alpha val="25098"/>
                  <a:alpha val="62949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551" name="Google Shape;1551;p33"/>
          <p:cNvSpPr/>
          <p:nvPr/>
        </p:nvSpPr>
        <p:spPr>
          <a:xfrm rot="-5400000">
            <a:off x="4064380" y="1829813"/>
            <a:ext cx="1310400" cy="1310400"/>
          </a:xfrm>
          <a:prstGeom prst="ellipse">
            <a:avLst/>
          </a:prstGeom>
          <a:gradFill>
            <a:gsLst>
              <a:gs pos="0">
                <a:srgbClr val="FFFFFF">
                  <a:alpha val="62949"/>
                </a:srgbClr>
              </a:gs>
              <a:gs pos="100000">
                <a:srgbClr val="FFFFFF">
                  <a:alpha val="25098"/>
                  <a:alpha val="62949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552" name="Google Shape;1552;p33"/>
          <p:cNvSpPr/>
          <p:nvPr/>
        </p:nvSpPr>
        <p:spPr>
          <a:xfrm rot="10800000">
            <a:off x="6765464" y="1829813"/>
            <a:ext cx="1310400" cy="1310400"/>
          </a:xfrm>
          <a:prstGeom prst="ellipse">
            <a:avLst/>
          </a:prstGeom>
          <a:gradFill>
            <a:gsLst>
              <a:gs pos="0">
                <a:srgbClr val="FFFFFF">
                  <a:alpha val="62949"/>
                </a:srgbClr>
              </a:gs>
              <a:gs pos="100000">
                <a:srgbClr val="FFFFFF">
                  <a:alpha val="25098"/>
                  <a:alpha val="62949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553" name="Google Shape;1553;p33"/>
          <p:cNvSpPr/>
          <p:nvPr/>
        </p:nvSpPr>
        <p:spPr>
          <a:xfrm rot="5400000">
            <a:off x="9466564" y="1829813"/>
            <a:ext cx="1310400" cy="1310400"/>
          </a:xfrm>
          <a:prstGeom prst="ellipse">
            <a:avLst/>
          </a:prstGeom>
          <a:gradFill>
            <a:gsLst>
              <a:gs pos="0">
                <a:srgbClr val="FFFFFF">
                  <a:alpha val="62949"/>
                </a:srgbClr>
              </a:gs>
              <a:gs pos="100000">
                <a:srgbClr val="FFFFFF">
                  <a:alpha val="25098"/>
                  <a:alpha val="62949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554" name="Google Shape;1554;p33"/>
          <p:cNvSpPr txBox="1">
            <a:spLocks noGrp="1"/>
          </p:cNvSpPr>
          <p:nvPr>
            <p:ph type="title"/>
          </p:nvPr>
        </p:nvSpPr>
        <p:spPr>
          <a:xfrm>
            <a:off x="862251" y="3512233"/>
            <a:ext cx="2416000" cy="92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Успішно скласти ЗНО</a:t>
            </a:r>
          </a:p>
        </p:txBody>
      </p:sp>
      <p:sp>
        <p:nvSpPr>
          <p:cNvPr id="1555" name="Google Shape;1555;p33"/>
          <p:cNvSpPr txBox="1">
            <a:spLocks noGrp="1"/>
          </p:cNvSpPr>
          <p:nvPr>
            <p:ph type="subTitle" idx="1"/>
          </p:nvPr>
        </p:nvSpPr>
        <p:spPr>
          <a:xfrm>
            <a:off x="862251" y="4383167"/>
            <a:ext cx="2416000" cy="10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87313" indent="26988"/>
            <a:r>
              <a:rPr lang="uk-UA" dirty="0">
                <a:latin typeface="Roboto" panose="02000000000000000000" pitchFamily="2" charset="0"/>
                <a:ea typeface="Roboto" panose="02000000000000000000" pitchFamily="2" charset="0"/>
              </a:rPr>
              <a:t>З трьох предметів, відповідно до обраної спеціальності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56" name="Google Shape;1556;p33"/>
          <p:cNvSpPr txBox="1">
            <a:spLocks noGrp="1"/>
          </p:cNvSpPr>
          <p:nvPr>
            <p:ph type="title" idx="2"/>
          </p:nvPr>
        </p:nvSpPr>
        <p:spPr>
          <a:xfrm>
            <a:off x="862251" y="2111433"/>
            <a:ext cx="2416000" cy="79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</a:t>
            </a:r>
            <a:endParaRPr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57" name="Google Shape;1557;p33"/>
          <p:cNvSpPr txBox="1">
            <a:spLocks noGrp="1"/>
          </p:cNvSpPr>
          <p:nvPr>
            <p:ph type="title" idx="3"/>
          </p:nvPr>
        </p:nvSpPr>
        <p:spPr>
          <a:xfrm>
            <a:off x="3511573" y="4296004"/>
            <a:ext cx="2558544" cy="92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 Зареєструвати   електронний кабінет  вступника</a:t>
            </a:r>
            <a:endParaRPr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58" name="Google Shape;1558;p33"/>
          <p:cNvSpPr txBox="1">
            <a:spLocks noGrp="1"/>
          </p:cNvSpPr>
          <p:nvPr>
            <p:ph type="subTitle" idx="4"/>
          </p:nvPr>
        </p:nvSpPr>
        <p:spPr>
          <a:xfrm>
            <a:off x="3645316" y="5062435"/>
            <a:ext cx="2416000" cy="10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87313" indent="26988"/>
            <a:r>
              <a:rPr lang="uk-UA" dirty="0">
                <a:ea typeface="Roboto" panose="02000000000000000000" pitchFamily="2" charset="0"/>
              </a:rPr>
              <a:t>при</a:t>
            </a:r>
            <a:r>
              <a:rPr lang="uk-UA" dirty="0">
                <a:latin typeface="Roboto" panose="02000000000000000000" pitchFamily="2" charset="0"/>
                <a:ea typeface="Roboto" panose="02000000000000000000" pitchFamily="2" charset="0"/>
              </a:rPr>
              <a:t> потребі </a:t>
            </a:r>
            <a:r>
              <a:rPr lang="uk-UA" dirty="0">
                <a:ea typeface="Roboto" panose="02000000000000000000" pitchFamily="2" charset="0"/>
              </a:rPr>
              <a:t>ауд.</a:t>
            </a:r>
            <a:r>
              <a:rPr lang="uk-UA" sz="2400" b="1" dirty="0">
                <a:ea typeface="Roboto" panose="02000000000000000000" pitchFamily="2" charset="0"/>
              </a:rPr>
              <a:t>162 </a:t>
            </a:r>
            <a:r>
              <a:rPr lang="uk-UA" dirty="0">
                <a:ea typeface="Roboto" panose="02000000000000000000" pitchFamily="2" charset="0"/>
              </a:rPr>
              <a:t>головного корпусу СНАУ</a:t>
            </a:r>
            <a:endParaRPr lang="ru-RU" dirty="0">
              <a:ea typeface="Roboto" panose="02000000000000000000" pitchFamily="2" charset="0"/>
            </a:endParaRPr>
          </a:p>
        </p:txBody>
      </p:sp>
      <p:sp>
        <p:nvSpPr>
          <p:cNvPr id="1559" name="Google Shape;1559;p33"/>
          <p:cNvSpPr txBox="1">
            <a:spLocks noGrp="1"/>
          </p:cNvSpPr>
          <p:nvPr>
            <p:ph type="title" idx="5"/>
          </p:nvPr>
        </p:nvSpPr>
        <p:spPr>
          <a:xfrm>
            <a:off x="3460935" y="2062829"/>
            <a:ext cx="2416000" cy="79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02</a:t>
            </a:r>
            <a:endParaRPr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60" name="Google Shape;1560;p33"/>
          <p:cNvSpPr txBox="1">
            <a:spLocks noGrp="1"/>
          </p:cNvSpPr>
          <p:nvPr>
            <p:ph type="title" idx="6"/>
          </p:nvPr>
        </p:nvSpPr>
        <p:spPr>
          <a:xfrm>
            <a:off x="6212661" y="3512233"/>
            <a:ext cx="2416000" cy="92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Завантажити   документи</a:t>
            </a:r>
          </a:p>
        </p:txBody>
      </p:sp>
      <p:sp>
        <p:nvSpPr>
          <p:cNvPr id="1562" name="Google Shape;1562;p33"/>
          <p:cNvSpPr txBox="1">
            <a:spLocks noGrp="1"/>
          </p:cNvSpPr>
          <p:nvPr>
            <p:ph type="title" idx="8"/>
          </p:nvPr>
        </p:nvSpPr>
        <p:spPr>
          <a:xfrm>
            <a:off x="6212661" y="2111433"/>
            <a:ext cx="2416000" cy="79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03</a:t>
            </a:r>
            <a:endParaRPr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63" name="Google Shape;1563;p33"/>
          <p:cNvSpPr txBox="1">
            <a:spLocks noGrp="1"/>
          </p:cNvSpPr>
          <p:nvPr>
            <p:ph type="title" idx="9"/>
          </p:nvPr>
        </p:nvSpPr>
        <p:spPr>
          <a:xfrm>
            <a:off x="8913748" y="3291660"/>
            <a:ext cx="2416000" cy="92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Подати заяви</a:t>
            </a:r>
          </a:p>
        </p:txBody>
      </p:sp>
      <p:sp>
        <p:nvSpPr>
          <p:cNvPr id="1565" name="Google Shape;1565;p33"/>
          <p:cNvSpPr txBox="1">
            <a:spLocks noGrp="1"/>
          </p:cNvSpPr>
          <p:nvPr>
            <p:ph type="title" idx="14"/>
          </p:nvPr>
        </p:nvSpPr>
        <p:spPr>
          <a:xfrm>
            <a:off x="8913748" y="2111433"/>
            <a:ext cx="2416000" cy="79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04</a:t>
            </a:r>
            <a:endParaRPr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7"/>
          </p:nvPr>
        </p:nvSpPr>
        <p:spPr>
          <a:xfrm>
            <a:off x="6212660" y="4383167"/>
            <a:ext cx="2783065" cy="2096010"/>
          </a:xfrm>
        </p:spPr>
        <p:txBody>
          <a:bodyPr/>
          <a:lstStyle/>
          <a:p>
            <a:pPr marL="87313" indent="95250">
              <a:buFontTx/>
              <a:buChar char="-"/>
            </a:pPr>
            <a:r>
              <a:rPr lang="uk-UA" dirty="0"/>
              <a:t> додаток  до документа про освіту</a:t>
            </a:r>
          </a:p>
          <a:p>
            <a:pPr marL="87313" indent="95250">
              <a:buFontTx/>
              <a:buChar char="-"/>
            </a:pPr>
            <a:r>
              <a:rPr lang="uk-UA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uk-UA" dirty="0"/>
              <a:t>довідка про реєстрацію місця проживання</a:t>
            </a:r>
          </a:p>
          <a:p>
            <a:pPr marL="87313" indent="0"/>
            <a:r>
              <a:rPr lang="uk-UA" dirty="0">
                <a:latin typeface="Roboto" panose="02000000000000000000" pitchFamily="2" charset="0"/>
                <a:ea typeface="Roboto" panose="02000000000000000000" pitchFamily="2" charset="0"/>
              </a:rPr>
              <a:t>- фото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8913747" y="4383167"/>
            <a:ext cx="2799281" cy="1043200"/>
          </a:xfrm>
        </p:spPr>
        <p:txBody>
          <a:bodyPr/>
          <a:lstStyle/>
          <a:p>
            <a:pPr marL="87313" indent="26988"/>
            <a:r>
              <a:rPr lang="uk-UA" dirty="0">
                <a:latin typeface="Roboto" panose="02000000000000000000" pitchFamily="2" charset="0"/>
                <a:ea typeface="Roboto" panose="02000000000000000000" pitchFamily="2" charset="0"/>
              </a:rPr>
              <a:t>Вказати 1,2 пріоритет для отримання додаткового галузевого коефіцієнту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23" name="Google Shape;2066;p54"/>
          <p:cNvSpPr/>
          <p:nvPr/>
        </p:nvSpPr>
        <p:spPr>
          <a:xfrm>
            <a:off x="3130154" y="1829813"/>
            <a:ext cx="534367" cy="466033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4" name="Google Shape;2064;p54"/>
          <p:cNvSpPr/>
          <p:nvPr/>
        </p:nvSpPr>
        <p:spPr>
          <a:xfrm>
            <a:off x="8436711" y="1839566"/>
            <a:ext cx="133333" cy="133333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ln w="28575"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4380" y="339512"/>
            <a:ext cx="7350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ru-RU" sz="3200" b="1" kern="0" cap="all" dirty="0">
                <a:solidFill>
                  <a:srgbClr val="FF0000"/>
                </a:solidFill>
                <a:sym typeface="Fredoka One"/>
              </a:rPr>
              <a:t>ЯК СТАТИ СТУДЕНТОМ СНАУ</a:t>
            </a:r>
            <a:endParaRPr lang="uk-UA" sz="3200" kern="0" dirty="0">
              <a:solidFill>
                <a:srgbClr val="FF0000"/>
              </a:solidFill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276499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uk-UA" sz="2000" b="1" kern="0" cap="all" dirty="0">
                <a:solidFill>
                  <a:srgbClr val="0D0D0D"/>
                </a:solidFill>
                <a:latin typeface="Arial" panose="020B0604020202020204" pitchFamily="34" charset="0"/>
              </a:rPr>
            </a:br>
            <a:endParaRPr lang="uk-UA" altLang="ru-RU" sz="4267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186262" indent="0">
              <a:buNone/>
            </a:pPr>
            <a:r>
              <a:rPr lang="uk-UA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667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2"/>
          </p:nvPr>
        </p:nvSpPr>
        <p:spPr>
          <a:xfrm>
            <a:off x="4775199" y="4476105"/>
            <a:ext cx="2641600" cy="646400"/>
          </a:xfrm>
        </p:spPr>
        <p:txBody>
          <a:bodyPr/>
          <a:lstStyle/>
          <a:p>
            <a:r>
              <a:rPr lang="uk-UA" dirty="0">
                <a:solidFill>
                  <a:srgbClr val="00B0F0"/>
                </a:solidFill>
              </a:rPr>
              <a:t>5 заяв на бюджет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pPr marL="87313" indent="26988"/>
            <a:r>
              <a:rPr lang="uk-UA" dirty="0"/>
              <a:t>не більше 30 заяв на комерційну форму навчання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uk-UA" dirty="0">
                <a:solidFill>
                  <a:srgbClr val="00B0F0"/>
                </a:solidFill>
              </a:rPr>
              <a:t>Заяви, зарахованих на бюджет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pPr marL="87313" indent="26988"/>
            <a:r>
              <a:rPr lang="uk-UA" dirty="0"/>
              <a:t>автоматично виключаються на всі інші конкурсні пропозиції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 idx="6"/>
          </p:nvPr>
        </p:nvSpPr>
        <p:spPr>
          <a:xfrm>
            <a:off x="2775623" y="237228"/>
            <a:ext cx="9416377" cy="763600"/>
          </a:xfrm>
        </p:spPr>
        <p:txBody>
          <a:bodyPr/>
          <a:lstStyle/>
          <a:p>
            <a:r>
              <a:rPr lang="uk-UA" sz="3600" b="1" cap="all" dirty="0">
                <a:solidFill>
                  <a:srgbClr val="FF0000"/>
                </a:solidFill>
                <a:latin typeface="Arial" panose="020B0604020202020204" pitchFamily="34" charset="0"/>
              </a:rPr>
              <a:t>ВСТУПна кампанія 2021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 idx="7"/>
          </p:nvPr>
        </p:nvSpPr>
        <p:spPr>
          <a:xfrm>
            <a:off x="1030748" y="2027198"/>
            <a:ext cx="2641600" cy="646400"/>
          </a:xfrm>
        </p:spPr>
        <p:txBody>
          <a:bodyPr/>
          <a:lstStyle/>
          <a:p>
            <a:r>
              <a:rPr lang="uk-UA" dirty="0">
                <a:solidFill>
                  <a:srgbClr val="00B0F0"/>
                </a:solidFill>
              </a:rPr>
              <a:t>Три сертифікати ЗНО з балами вище 100</a:t>
            </a: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8"/>
          </p:nvPr>
        </p:nvSpPr>
        <p:spPr>
          <a:xfrm>
            <a:off x="844731" y="2712800"/>
            <a:ext cx="3139238" cy="1043200"/>
          </a:xfrm>
        </p:spPr>
        <p:txBody>
          <a:bodyPr/>
          <a:lstStyle/>
          <a:p>
            <a:pPr marL="87313" indent="26988"/>
            <a:r>
              <a:rPr lang="uk-UA" dirty="0"/>
              <a:t>для кожної спеціальності свій перелік сертифікатів ЗНО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 idx="9"/>
          </p:nvPr>
        </p:nvSpPr>
        <p:spPr>
          <a:xfrm>
            <a:off x="4760685" y="2035505"/>
            <a:ext cx="2641600" cy="646400"/>
          </a:xfrm>
        </p:spPr>
        <p:txBody>
          <a:bodyPr/>
          <a:lstStyle/>
          <a:p>
            <a:r>
              <a:rPr lang="uk-UA" dirty="0">
                <a:solidFill>
                  <a:srgbClr val="00B0F0"/>
                </a:solidFill>
              </a:rPr>
              <a:t> Сертифікати ЗНО</a:t>
            </a: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3"/>
          </p:nvPr>
        </p:nvSpPr>
        <p:spPr>
          <a:xfrm>
            <a:off x="4253931" y="2712800"/>
            <a:ext cx="3662159" cy="1043200"/>
          </a:xfrm>
        </p:spPr>
        <p:txBody>
          <a:bodyPr/>
          <a:lstStyle/>
          <a:p>
            <a:r>
              <a:rPr lang="uk-UA" dirty="0"/>
              <a:t>2018 -2021 років</a:t>
            </a:r>
            <a:endParaRPr lang="uk-UA" sz="1600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uk-UA" dirty="0">
                <a:solidFill>
                  <a:srgbClr val="00B0F0"/>
                </a:solidFill>
              </a:rPr>
              <a:t>Для подачі заяви на бюджет</a:t>
            </a: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pPr marL="87313" indent="26988"/>
            <a:r>
              <a:rPr lang="uk-UA" dirty="0"/>
              <a:t>конкурсний бал не менше 125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11097" y="18191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098" name="Picture 2" descr="Європейський університет чекає на учнів та студент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1" y="4026885"/>
            <a:ext cx="3619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8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90"/>
            <a:ext cx="4067251" cy="95831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1221318" y="1381666"/>
            <a:ext cx="8401049" cy="3337984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267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uk-UA" sz="42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6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uk-UA" altLang="ru-RU" sz="6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body" idx="1"/>
          </p:nvPr>
        </p:nvSpPr>
        <p:spPr>
          <a:xfrm>
            <a:off x="1221318" y="4724401"/>
            <a:ext cx="5989108" cy="1476375"/>
          </a:xfrm>
        </p:spPr>
        <p:txBody>
          <a:bodyPr>
            <a:noAutofit/>
          </a:bodyPr>
          <a:lstStyle/>
          <a:p>
            <a:pPr marL="186262" indent="0">
              <a:buNone/>
            </a:pPr>
            <a:r>
              <a:rPr lang="uk-UA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667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1010" y="306367"/>
            <a:ext cx="6856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uk-UA" sz="3600" b="1" kern="0" cap="all" dirty="0">
                <a:solidFill>
                  <a:srgbClr val="FF0000"/>
                </a:solidFill>
                <a:sym typeface="Fredoka One"/>
              </a:rPr>
              <a:t>ПЕРЕЛІК СЕРТИФІКАТІВ ЗНО</a:t>
            </a:r>
            <a:endParaRPr lang="uk-UA" sz="3600" kern="0" dirty="0">
              <a:solidFill>
                <a:srgbClr val="FF0000"/>
              </a:solidFill>
              <a:sym typeface="Fredoka On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413338"/>
            <a:ext cx="3753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>
                <a:solidFill>
                  <a:srgbClr val="FFFFFF"/>
                </a:solidFill>
                <a:latin typeface="Helvetica Neue"/>
              </a:rPr>
              <a:t> </a:t>
            </a:r>
            <a:endParaRPr lang="uk-UA" b="0" i="0" dirty="0">
              <a:solidFill>
                <a:srgbClr val="FFFFFF"/>
              </a:solidFill>
              <a:effectLst/>
              <a:latin typeface="Helvetica Neue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627733"/>
              </p:ext>
            </p:extLst>
          </p:nvPr>
        </p:nvGraphicFramePr>
        <p:xfrm>
          <a:off x="358233" y="1611032"/>
          <a:ext cx="5383807" cy="4962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79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№ п/п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Назва спеціальності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конкурсні предмети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53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перший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другий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третій (один з)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53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факультет агротехнологій та природокористування</a:t>
                      </a:r>
                      <a:endParaRPr lang="uk-UA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530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 dirty="0">
                          <a:effectLst/>
                        </a:rPr>
                        <a:t>Екологія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українська мова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біологія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історія України, або математика, або іноземна мова, або географія,  або фізика, або хімія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530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Агрономія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079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Захист та карантин рослин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079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 dirty="0">
                          <a:effectLst/>
                        </a:rPr>
                        <a:t>Біотехнології та біоінженерія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079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Садово-паркове господарство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математика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історія України, або іноземна мова, або біологія, або географія, або фізика, або хімія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542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Лісове господарство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305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900" u="none" strike="noStrike">
                          <a:effectLst/>
                        </a:rPr>
                        <a:t>Туризм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українська мова і література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іноземна мова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історія України, або математика, або біологія, або географія, або фізика, або хімія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54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факультет економіки і менеджменту</a:t>
                      </a:r>
                      <a:endParaRPr lang="uk-UA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530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Економіка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українська мова і література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математика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історія України, або іноземна мова, або біологія, або географія, або фізика, або хімія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289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Облік і оподаткування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7939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10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Фінанси, банківська справа та страхування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530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11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Менеджмент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530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12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Маркетинг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0305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13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Підприємництво, торгівля та біржова діяльність 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565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14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Публічне управління та адміністрування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0312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15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Інформаційні системи та технології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українська мова  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54905"/>
              </p:ext>
            </p:extLst>
          </p:nvPr>
        </p:nvGraphicFramePr>
        <p:xfrm>
          <a:off x="6183638" y="1582996"/>
          <a:ext cx="5634735" cy="5045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0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41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інженерно-технологічний факультет</a:t>
                      </a:r>
                      <a:endParaRPr lang="uk-UA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414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 dirty="0">
                          <a:effectLst/>
                        </a:rPr>
                        <a:t>16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 dirty="0">
                          <a:effectLst/>
                        </a:rPr>
                        <a:t>Агроінженерія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українська мова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математика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effectLst/>
                        </a:rPr>
                        <a:t>історія України, або іноземна мова, або біологія, або географія, або  фізика, або хімія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135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17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 dirty="0">
                          <a:effectLst/>
                        </a:rPr>
                        <a:t>Електроенергетика, електротехніка та електромеханіка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759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18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Транспортні технології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фізика або іноземна мова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41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біолого-технологічний факультет</a:t>
                      </a:r>
                      <a:endParaRPr lang="uk-UA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31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19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Технологія виробництва і переробки продукції тваринництва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українська мова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біологія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історія України, або математика, або іноземна мова, або  географія, або фізика, або хімія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447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20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 dirty="0">
                          <a:effectLst/>
                        </a:rPr>
                        <a:t>Водні біоресурси та аквакультура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41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факультет харчових технологій</a:t>
                      </a:r>
                      <a:endParaRPr lang="uk-UA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804"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21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900" u="none" strike="noStrike">
                          <a:effectLst/>
                        </a:rPr>
                        <a:t>Харчові технології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українська мова 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математика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історія України, або іноземна мова, або біологія, або географія, або фізика, або хімія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41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будівельний факультет</a:t>
                      </a:r>
                      <a:endParaRPr lang="uk-UA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899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22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900" u="none" strike="noStrike">
                          <a:effectLst/>
                        </a:rPr>
                        <a:t>Будівництво та цивільна інженерія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українська мова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математика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історія України, або іноземна мова, або біологія, або географія, або фізика, або хімія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447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23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900" u="none" strike="noStrike">
                          <a:effectLst/>
                        </a:rPr>
                        <a:t>Архітектура та містобудування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українська мова і література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творчий конкурс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41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юридичний факультет</a:t>
                      </a:r>
                      <a:endParaRPr lang="uk-UA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447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24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900" u="none" strike="noStrike">
                          <a:effectLst/>
                        </a:rPr>
                        <a:t>Право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українська мова і література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історія України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математика або іноземна мова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233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25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900" u="none" strike="noStrike">
                          <a:effectLst/>
                        </a:rPr>
                        <a:t>Міжнародне право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іноземна мова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історія України або математика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7376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26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900" u="none" strike="noStrike">
                          <a:effectLst/>
                        </a:rPr>
                        <a:t>Геодезія та землеустрій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українська мова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математика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історія України, або іноземна мова, або біологія, або географія, або фізика, або хімія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41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факультет ветеринарної медицини</a:t>
                      </a:r>
                      <a:endParaRPr lang="uk-UA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9414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effectLst/>
                        </a:rPr>
                        <a:t>27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900" u="none" strike="noStrike">
                          <a:effectLst/>
                        </a:rPr>
                        <a:t>Ветеринарна медицина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українська мова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біологія або математика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хімія або фізика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7376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 dirty="0">
                          <a:effectLst/>
                        </a:rPr>
                        <a:t>28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 dirty="0">
                          <a:effectLst/>
                        </a:rPr>
                        <a:t>Ветеринарна гігієна, санітарія і експертиза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8" marR="7128" marT="7128" marB="0" anchor="b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785575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 Green CV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1CCAF"/>
      </a:accent1>
      <a:accent2>
        <a:srgbClr val="FFFFFF"/>
      </a:accent2>
      <a:accent3>
        <a:srgbClr val="7EF18D"/>
      </a:accent3>
      <a:accent4>
        <a:srgbClr val="00B8A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eneral Green CV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1CCAF"/>
      </a:accent1>
      <a:accent2>
        <a:srgbClr val="FFFFFF"/>
      </a:accent2>
      <a:accent3>
        <a:srgbClr val="7EF18D"/>
      </a:accent3>
      <a:accent4>
        <a:srgbClr val="00B8A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General Green CV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1CCAF"/>
      </a:accent1>
      <a:accent2>
        <a:srgbClr val="FFFFFF"/>
      </a:accent2>
      <a:accent3>
        <a:srgbClr val="7EF18D"/>
      </a:accent3>
      <a:accent4>
        <a:srgbClr val="00B8A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1269</Words>
  <Application>Microsoft Office PowerPoint</Application>
  <PresentationFormat>Широкоэкранный</PresentationFormat>
  <Paragraphs>313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General Green CV by Slidesgo</vt:lpstr>
      <vt:lpstr>1_General Green CV by Slidesgo</vt:lpstr>
      <vt:lpstr>2_General Green CV by Slidesgo</vt:lpstr>
      <vt:lpstr>    Про вступ 2021 для батьків та учнів</vt:lpstr>
      <vt:lpstr>ДЕРЖАВНА ПІДСУМКОВА АТЕСТАЦІЯ  У ФОРМІ ЗОВНІШНЬОГО НЕЗАЛЕЖНОГО ОЦІНЮВАННЯ </vt:lpstr>
      <vt:lpstr>ДЕРЖАВНА ПІДСУМКОВА АТЕСТАЦІЯ  У ФОРМІ ЗОВНІШНЬОГО НЕЗАЛЕЖНОГО ОЦІНЮВАННЯ </vt:lpstr>
      <vt:lpstr>     </vt:lpstr>
      <vt:lpstr>    </vt:lpstr>
      <vt:lpstr>    </vt:lpstr>
      <vt:lpstr>Успішно скласти ЗНО</vt:lpstr>
      <vt:lpstr> </vt:lpstr>
      <vt:lpstr>     </vt:lpstr>
      <vt:lpstr>  ВСТУПна кампанія 2021 </vt:lpstr>
      <vt:lpstr>Зареєструватись для участі в Олімпіаді СНАУ</vt:lpstr>
      <vt:lpstr>СТРОКИ ВСТУПної  кампанії 2021 </vt:lpstr>
      <vt:lpstr>     </vt:lpstr>
      <vt:lpstr>Презентация PowerPoint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вступ 2021 для батьків та учнів</dc:title>
  <dc:creator>Ніна Мельник</dc:creator>
  <cp:lastModifiedBy>Неизвестный пользователь</cp:lastModifiedBy>
  <cp:revision>40</cp:revision>
  <dcterms:created xsi:type="dcterms:W3CDTF">2020-12-10T16:19:51Z</dcterms:created>
  <dcterms:modified xsi:type="dcterms:W3CDTF">2020-12-21T11:00:55Z</dcterms:modified>
</cp:coreProperties>
</file>